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08" r:id="rId2"/>
    <p:sldId id="296" r:id="rId3"/>
    <p:sldId id="280" r:id="rId4"/>
    <p:sldId id="301" r:id="rId5"/>
    <p:sldId id="299" r:id="rId6"/>
    <p:sldId id="303" r:id="rId7"/>
    <p:sldId id="304" r:id="rId8"/>
    <p:sldId id="302" r:id="rId9"/>
    <p:sldId id="283" r:id="rId10"/>
    <p:sldId id="284" r:id="rId11"/>
    <p:sldId id="285" r:id="rId12"/>
    <p:sldId id="288" r:id="rId13"/>
    <p:sldId id="286" r:id="rId14"/>
    <p:sldId id="305" r:id="rId15"/>
    <p:sldId id="287" r:id="rId16"/>
    <p:sldId id="290" r:id="rId17"/>
    <p:sldId id="289" r:id="rId18"/>
    <p:sldId id="307" r:id="rId19"/>
  </p:sldIdLst>
  <p:sldSz cx="12192000" cy="6858000"/>
  <p:notesSz cx="6858000" cy="9144000"/>
  <p:custDataLst>
    <p:tags r:id="rId21"/>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23" d="100"/>
          <a:sy n="123" d="100"/>
        </p:scale>
        <p:origin x="114" y="2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E34960-D5AF-48A6-8BE9-2A1DFE15B18D}" type="doc">
      <dgm:prSet loTypeId="urn:microsoft.com/office/officeart/2005/8/layout/chevron1" loCatId="process" qsTypeId="urn:microsoft.com/office/officeart/2005/8/quickstyle/simple1" qsCatId="simple" csTypeId="urn:microsoft.com/office/officeart/2005/8/colors/accent1_2" csCatId="accent1" phldr="1"/>
      <dgm:spPr/>
    </dgm:pt>
    <dgm:pt modelId="{BEFED502-75C4-477B-A3EB-B2A0FD08211D}">
      <dgm:prSet phldrT="[Tekst]" custT="1"/>
      <dgm:spPr>
        <a:solidFill>
          <a:schemeClr val="accent5">
            <a:lumMod val="60000"/>
            <a:lumOff val="40000"/>
          </a:schemeClr>
        </a:solidFill>
        <a:ln>
          <a:solidFill>
            <a:schemeClr val="accent1"/>
          </a:solidFill>
        </a:ln>
      </dgm:spPr>
      <dgm:t>
        <a:bodyPr/>
        <a:lstStyle/>
        <a:p>
          <a:r>
            <a:rPr lang="nb-NO" sz="2800" b="1" dirty="0">
              <a:solidFill>
                <a:schemeClr val="tx1"/>
              </a:solidFill>
            </a:rPr>
            <a:t>Misjon</a:t>
          </a:r>
        </a:p>
        <a:p>
          <a:r>
            <a:rPr lang="nb-NO" sz="1200" b="1" dirty="0">
              <a:solidFill>
                <a:schemeClr val="tx1"/>
              </a:solidFill>
            </a:rPr>
            <a:t>(Hvor vil vi?)</a:t>
          </a:r>
          <a:endParaRPr lang="nb-NO" sz="700" b="1" dirty="0">
            <a:solidFill>
              <a:schemeClr val="tx1"/>
            </a:solidFill>
          </a:endParaRPr>
        </a:p>
      </dgm:t>
    </dgm:pt>
    <dgm:pt modelId="{4B2F8D4D-B854-4520-9FC5-7DA39F52B78D}" type="parTrans" cxnId="{93649008-96B1-4AB3-85F7-3C4494D1BD05}">
      <dgm:prSet/>
      <dgm:spPr/>
      <dgm:t>
        <a:bodyPr/>
        <a:lstStyle/>
        <a:p>
          <a:endParaRPr lang="nb-NO"/>
        </a:p>
      </dgm:t>
    </dgm:pt>
    <dgm:pt modelId="{94FBF3FF-087F-4A3E-925E-DAD1EF4D5D76}" type="sibTrans" cxnId="{93649008-96B1-4AB3-85F7-3C4494D1BD05}">
      <dgm:prSet/>
      <dgm:spPr/>
      <dgm:t>
        <a:bodyPr/>
        <a:lstStyle/>
        <a:p>
          <a:endParaRPr lang="nb-NO"/>
        </a:p>
      </dgm:t>
    </dgm:pt>
    <dgm:pt modelId="{786604E1-CA68-43AC-8BD9-A76E79386CAF}">
      <dgm:prSet phldrT="[Tekst]" custT="1"/>
      <dgm:spPr>
        <a:solidFill>
          <a:schemeClr val="accent5">
            <a:lumMod val="60000"/>
            <a:lumOff val="40000"/>
          </a:schemeClr>
        </a:solidFill>
        <a:ln>
          <a:solidFill>
            <a:schemeClr val="accent1"/>
          </a:solidFill>
        </a:ln>
      </dgm:spPr>
      <dgm:t>
        <a:bodyPr/>
        <a:lstStyle/>
        <a:p>
          <a:r>
            <a:rPr lang="nb-NO" sz="2800" b="1" dirty="0">
              <a:solidFill>
                <a:schemeClr val="tx1"/>
              </a:solidFill>
            </a:rPr>
            <a:t>Visjon</a:t>
          </a:r>
        </a:p>
        <a:p>
          <a:r>
            <a:rPr lang="nb-NO" sz="1200" b="1" dirty="0">
              <a:solidFill>
                <a:schemeClr val="tx1"/>
              </a:solidFill>
            </a:rPr>
            <a:t>(Hvordan skal vi lykkes?)</a:t>
          </a:r>
          <a:endParaRPr lang="nb-NO" sz="1400" b="1" dirty="0">
            <a:solidFill>
              <a:schemeClr val="tx1"/>
            </a:solidFill>
          </a:endParaRPr>
        </a:p>
      </dgm:t>
    </dgm:pt>
    <dgm:pt modelId="{B53B9F9F-A7E4-40CE-9E24-53347EA6377B}" type="parTrans" cxnId="{3D5853B9-31B9-4D0E-95BF-CECBF7EF1C25}">
      <dgm:prSet/>
      <dgm:spPr/>
      <dgm:t>
        <a:bodyPr/>
        <a:lstStyle/>
        <a:p>
          <a:endParaRPr lang="nb-NO"/>
        </a:p>
      </dgm:t>
    </dgm:pt>
    <dgm:pt modelId="{96B5C6B4-C38E-47B1-B867-1407348C439D}" type="sibTrans" cxnId="{3D5853B9-31B9-4D0E-95BF-CECBF7EF1C25}">
      <dgm:prSet/>
      <dgm:spPr/>
      <dgm:t>
        <a:bodyPr/>
        <a:lstStyle/>
        <a:p>
          <a:endParaRPr lang="nb-NO"/>
        </a:p>
      </dgm:t>
    </dgm:pt>
    <dgm:pt modelId="{E32DD926-4A0F-4020-A119-0EF34AECA795}">
      <dgm:prSet phldrT="[Tekst]" custT="1"/>
      <dgm:spPr>
        <a:solidFill>
          <a:schemeClr val="accent5">
            <a:lumMod val="60000"/>
            <a:lumOff val="40000"/>
          </a:schemeClr>
        </a:solidFill>
        <a:ln>
          <a:solidFill>
            <a:schemeClr val="accent1"/>
          </a:solidFill>
        </a:ln>
      </dgm:spPr>
      <dgm:t>
        <a:bodyPr/>
        <a:lstStyle/>
        <a:p>
          <a:r>
            <a:rPr lang="nb-NO" sz="2800" b="1" dirty="0">
              <a:solidFill>
                <a:schemeClr val="tx1"/>
              </a:solidFill>
            </a:rPr>
            <a:t>Verdier</a:t>
          </a:r>
        </a:p>
        <a:p>
          <a:r>
            <a:rPr lang="nb-NO" sz="1200" b="1" dirty="0">
              <a:solidFill>
                <a:schemeClr val="tx1"/>
              </a:solidFill>
            </a:rPr>
            <a:t>(Hva skal kjennetegne oss?)</a:t>
          </a:r>
          <a:endParaRPr lang="nb-NO" sz="1100" b="1" dirty="0">
            <a:solidFill>
              <a:schemeClr val="tx1"/>
            </a:solidFill>
          </a:endParaRPr>
        </a:p>
      </dgm:t>
    </dgm:pt>
    <dgm:pt modelId="{222FC336-7A22-4A02-8C24-08FC9B70A35A}" type="parTrans" cxnId="{1C559710-9F17-4DD8-88FC-D0193E3D029D}">
      <dgm:prSet/>
      <dgm:spPr/>
      <dgm:t>
        <a:bodyPr/>
        <a:lstStyle/>
        <a:p>
          <a:endParaRPr lang="nb-NO"/>
        </a:p>
      </dgm:t>
    </dgm:pt>
    <dgm:pt modelId="{50AA75AB-4FA7-43DB-9BFE-0D11E7724CAA}" type="sibTrans" cxnId="{1C559710-9F17-4DD8-88FC-D0193E3D029D}">
      <dgm:prSet/>
      <dgm:spPr/>
      <dgm:t>
        <a:bodyPr/>
        <a:lstStyle/>
        <a:p>
          <a:endParaRPr lang="nb-NO"/>
        </a:p>
      </dgm:t>
    </dgm:pt>
    <dgm:pt modelId="{1D1AF84F-6DB9-4090-B38F-2D877C99645F}" type="pres">
      <dgm:prSet presAssocID="{54E34960-D5AF-48A6-8BE9-2A1DFE15B18D}" presName="Name0" presStyleCnt="0">
        <dgm:presLayoutVars>
          <dgm:dir/>
          <dgm:animLvl val="lvl"/>
          <dgm:resizeHandles val="exact"/>
        </dgm:presLayoutVars>
      </dgm:prSet>
      <dgm:spPr/>
    </dgm:pt>
    <dgm:pt modelId="{A26410D9-C2ED-4066-81B5-CA9DD1B2D86F}" type="pres">
      <dgm:prSet presAssocID="{BEFED502-75C4-477B-A3EB-B2A0FD08211D}" presName="parTxOnly" presStyleLbl="node1" presStyleIdx="0" presStyleCnt="3" custLinFactY="-39335" custLinFactNeighborX="4861" custLinFactNeighborY="-100000">
        <dgm:presLayoutVars>
          <dgm:chMax val="0"/>
          <dgm:chPref val="0"/>
          <dgm:bulletEnabled val="1"/>
        </dgm:presLayoutVars>
      </dgm:prSet>
      <dgm:spPr/>
    </dgm:pt>
    <dgm:pt modelId="{A6F0ADA0-79F0-4F1B-89FB-733B1A50FCC9}" type="pres">
      <dgm:prSet presAssocID="{94FBF3FF-087F-4A3E-925E-DAD1EF4D5D76}" presName="parTxOnlySpace" presStyleCnt="0"/>
      <dgm:spPr/>
    </dgm:pt>
    <dgm:pt modelId="{50FD05A6-6A39-46FA-96F1-95189B931847}" type="pres">
      <dgm:prSet presAssocID="{786604E1-CA68-43AC-8BD9-A76E79386CAF}" presName="parTxOnly" presStyleLbl="node1" presStyleIdx="1" presStyleCnt="3" custLinFactY="-38827" custLinFactNeighborX="0" custLinFactNeighborY="-100000">
        <dgm:presLayoutVars>
          <dgm:chMax val="0"/>
          <dgm:chPref val="0"/>
          <dgm:bulletEnabled val="1"/>
        </dgm:presLayoutVars>
      </dgm:prSet>
      <dgm:spPr/>
    </dgm:pt>
    <dgm:pt modelId="{9833F101-5529-47CA-86C0-E225B0BA9B37}" type="pres">
      <dgm:prSet presAssocID="{96B5C6B4-C38E-47B1-B867-1407348C439D}" presName="parTxOnlySpace" presStyleCnt="0"/>
      <dgm:spPr/>
    </dgm:pt>
    <dgm:pt modelId="{C98D6FB3-2FEC-48EF-A152-1309123BEE57}" type="pres">
      <dgm:prSet presAssocID="{E32DD926-4A0F-4020-A119-0EF34AECA795}" presName="parTxOnly" presStyleLbl="node1" presStyleIdx="2" presStyleCnt="3" custLinFactY="-38827" custLinFactNeighborX="-9689" custLinFactNeighborY="-100000">
        <dgm:presLayoutVars>
          <dgm:chMax val="0"/>
          <dgm:chPref val="0"/>
          <dgm:bulletEnabled val="1"/>
        </dgm:presLayoutVars>
      </dgm:prSet>
      <dgm:spPr/>
    </dgm:pt>
  </dgm:ptLst>
  <dgm:cxnLst>
    <dgm:cxn modelId="{F90A5B02-D04C-4CC7-9D2F-F84D026831C4}" type="presOf" srcId="{BEFED502-75C4-477B-A3EB-B2A0FD08211D}" destId="{A26410D9-C2ED-4066-81B5-CA9DD1B2D86F}" srcOrd="0" destOrd="0" presId="urn:microsoft.com/office/officeart/2005/8/layout/chevron1"/>
    <dgm:cxn modelId="{93649008-96B1-4AB3-85F7-3C4494D1BD05}" srcId="{54E34960-D5AF-48A6-8BE9-2A1DFE15B18D}" destId="{BEFED502-75C4-477B-A3EB-B2A0FD08211D}" srcOrd="0" destOrd="0" parTransId="{4B2F8D4D-B854-4520-9FC5-7DA39F52B78D}" sibTransId="{94FBF3FF-087F-4A3E-925E-DAD1EF4D5D76}"/>
    <dgm:cxn modelId="{1C559710-9F17-4DD8-88FC-D0193E3D029D}" srcId="{54E34960-D5AF-48A6-8BE9-2A1DFE15B18D}" destId="{E32DD926-4A0F-4020-A119-0EF34AECA795}" srcOrd="2" destOrd="0" parTransId="{222FC336-7A22-4A02-8C24-08FC9B70A35A}" sibTransId="{50AA75AB-4FA7-43DB-9BFE-0D11E7724CAA}"/>
    <dgm:cxn modelId="{06FCA553-82B2-472E-B167-DE87E0776868}" type="presOf" srcId="{E32DD926-4A0F-4020-A119-0EF34AECA795}" destId="{C98D6FB3-2FEC-48EF-A152-1309123BEE57}" srcOrd="0" destOrd="0" presId="urn:microsoft.com/office/officeart/2005/8/layout/chevron1"/>
    <dgm:cxn modelId="{3D5853B9-31B9-4D0E-95BF-CECBF7EF1C25}" srcId="{54E34960-D5AF-48A6-8BE9-2A1DFE15B18D}" destId="{786604E1-CA68-43AC-8BD9-A76E79386CAF}" srcOrd="1" destOrd="0" parTransId="{B53B9F9F-A7E4-40CE-9E24-53347EA6377B}" sibTransId="{96B5C6B4-C38E-47B1-B867-1407348C439D}"/>
    <dgm:cxn modelId="{653F18C8-64AE-4050-BA4C-9E550043F1EA}" type="presOf" srcId="{54E34960-D5AF-48A6-8BE9-2A1DFE15B18D}" destId="{1D1AF84F-6DB9-4090-B38F-2D877C99645F}" srcOrd="0" destOrd="0" presId="urn:microsoft.com/office/officeart/2005/8/layout/chevron1"/>
    <dgm:cxn modelId="{D914C0DF-E950-4098-BE0E-898691E177EA}" type="presOf" srcId="{786604E1-CA68-43AC-8BD9-A76E79386CAF}" destId="{50FD05A6-6A39-46FA-96F1-95189B931847}" srcOrd="0" destOrd="0" presId="urn:microsoft.com/office/officeart/2005/8/layout/chevron1"/>
    <dgm:cxn modelId="{7549D526-03BB-4880-84B3-18836F354012}" type="presParOf" srcId="{1D1AF84F-6DB9-4090-B38F-2D877C99645F}" destId="{A26410D9-C2ED-4066-81B5-CA9DD1B2D86F}" srcOrd="0" destOrd="0" presId="urn:microsoft.com/office/officeart/2005/8/layout/chevron1"/>
    <dgm:cxn modelId="{6EB28684-D339-41DC-AB39-F44D32F898C8}" type="presParOf" srcId="{1D1AF84F-6DB9-4090-B38F-2D877C99645F}" destId="{A6F0ADA0-79F0-4F1B-89FB-733B1A50FCC9}" srcOrd="1" destOrd="0" presId="urn:microsoft.com/office/officeart/2005/8/layout/chevron1"/>
    <dgm:cxn modelId="{A3E83A0C-44A5-4263-A4AA-EB862FA31D93}" type="presParOf" srcId="{1D1AF84F-6DB9-4090-B38F-2D877C99645F}" destId="{50FD05A6-6A39-46FA-96F1-95189B931847}" srcOrd="2" destOrd="0" presId="urn:microsoft.com/office/officeart/2005/8/layout/chevron1"/>
    <dgm:cxn modelId="{0D5ACF21-3522-4EAF-A8DC-3CEFF24DC9A2}" type="presParOf" srcId="{1D1AF84F-6DB9-4090-B38F-2D877C99645F}" destId="{9833F101-5529-47CA-86C0-E225B0BA9B37}" srcOrd="3" destOrd="0" presId="urn:microsoft.com/office/officeart/2005/8/layout/chevron1"/>
    <dgm:cxn modelId="{E8924611-4ED5-4168-B310-112FE963815F}" type="presParOf" srcId="{1D1AF84F-6DB9-4090-B38F-2D877C99645F}" destId="{C98D6FB3-2FEC-48EF-A152-1309123BEE57}"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6410D9-C2ED-4066-81B5-CA9DD1B2D86F}">
      <dsp:nvSpPr>
        <dsp:cNvPr id="0" name=""/>
        <dsp:cNvSpPr/>
      </dsp:nvSpPr>
      <dsp:spPr>
        <a:xfrm>
          <a:off x="19409" y="122161"/>
          <a:ext cx="3416129" cy="1366451"/>
        </a:xfrm>
        <a:prstGeom prst="chevron">
          <a:avLst/>
        </a:prstGeom>
        <a:solidFill>
          <a:schemeClr val="accent5">
            <a:lumMod val="60000"/>
            <a:lumOff val="4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marL="0" lvl="0" indent="0" algn="ctr" defTabSz="1244600">
            <a:lnSpc>
              <a:spcPct val="90000"/>
            </a:lnSpc>
            <a:spcBef>
              <a:spcPct val="0"/>
            </a:spcBef>
            <a:spcAft>
              <a:spcPct val="35000"/>
            </a:spcAft>
            <a:buNone/>
          </a:pPr>
          <a:r>
            <a:rPr lang="nb-NO" sz="2800" b="1" kern="1200" dirty="0">
              <a:solidFill>
                <a:schemeClr val="tx1"/>
              </a:solidFill>
            </a:rPr>
            <a:t>Misjon</a:t>
          </a:r>
        </a:p>
        <a:p>
          <a:pPr marL="0" lvl="0" indent="0" algn="ctr" defTabSz="1244600">
            <a:lnSpc>
              <a:spcPct val="90000"/>
            </a:lnSpc>
            <a:spcBef>
              <a:spcPct val="0"/>
            </a:spcBef>
            <a:spcAft>
              <a:spcPct val="35000"/>
            </a:spcAft>
            <a:buNone/>
          </a:pPr>
          <a:r>
            <a:rPr lang="nb-NO" sz="1200" b="1" kern="1200" dirty="0">
              <a:solidFill>
                <a:schemeClr val="tx1"/>
              </a:solidFill>
            </a:rPr>
            <a:t>(Hvor vil vi?)</a:t>
          </a:r>
          <a:endParaRPr lang="nb-NO" sz="700" b="1" kern="1200" dirty="0">
            <a:solidFill>
              <a:schemeClr val="tx1"/>
            </a:solidFill>
          </a:endParaRPr>
        </a:p>
      </dsp:txBody>
      <dsp:txXfrm>
        <a:off x="702635" y="122161"/>
        <a:ext cx="2049678" cy="1366451"/>
      </dsp:txXfrm>
    </dsp:sp>
    <dsp:sp modelId="{50FD05A6-6A39-46FA-96F1-95189B931847}">
      <dsp:nvSpPr>
        <dsp:cNvPr id="0" name=""/>
        <dsp:cNvSpPr/>
      </dsp:nvSpPr>
      <dsp:spPr>
        <a:xfrm>
          <a:off x="3077320" y="129103"/>
          <a:ext cx="3416129" cy="1366451"/>
        </a:xfrm>
        <a:prstGeom prst="chevron">
          <a:avLst/>
        </a:prstGeom>
        <a:solidFill>
          <a:schemeClr val="accent5">
            <a:lumMod val="60000"/>
            <a:lumOff val="4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marL="0" lvl="0" indent="0" algn="ctr" defTabSz="1244600">
            <a:lnSpc>
              <a:spcPct val="90000"/>
            </a:lnSpc>
            <a:spcBef>
              <a:spcPct val="0"/>
            </a:spcBef>
            <a:spcAft>
              <a:spcPct val="35000"/>
            </a:spcAft>
            <a:buNone/>
          </a:pPr>
          <a:r>
            <a:rPr lang="nb-NO" sz="2800" b="1" kern="1200" dirty="0">
              <a:solidFill>
                <a:schemeClr val="tx1"/>
              </a:solidFill>
            </a:rPr>
            <a:t>Visjon</a:t>
          </a:r>
        </a:p>
        <a:p>
          <a:pPr marL="0" lvl="0" indent="0" algn="ctr" defTabSz="1244600">
            <a:lnSpc>
              <a:spcPct val="90000"/>
            </a:lnSpc>
            <a:spcBef>
              <a:spcPct val="0"/>
            </a:spcBef>
            <a:spcAft>
              <a:spcPct val="35000"/>
            </a:spcAft>
            <a:buNone/>
          </a:pPr>
          <a:r>
            <a:rPr lang="nb-NO" sz="1200" b="1" kern="1200" dirty="0">
              <a:solidFill>
                <a:schemeClr val="tx1"/>
              </a:solidFill>
            </a:rPr>
            <a:t>(Hvordan skal vi lykkes?)</a:t>
          </a:r>
          <a:endParaRPr lang="nb-NO" sz="1400" b="1" kern="1200" dirty="0">
            <a:solidFill>
              <a:schemeClr val="tx1"/>
            </a:solidFill>
          </a:endParaRPr>
        </a:p>
      </dsp:txBody>
      <dsp:txXfrm>
        <a:off x="3760546" y="129103"/>
        <a:ext cx="2049678" cy="1366451"/>
      </dsp:txXfrm>
    </dsp:sp>
    <dsp:sp modelId="{C98D6FB3-2FEC-48EF-A152-1309123BEE57}">
      <dsp:nvSpPr>
        <dsp:cNvPr id="0" name=""/>
        <dsp:cNvSpPr/>
      </dsp:nvSpPr>
      <dsp:spPr>
        <a:xfrm>
          <a:off x="6118738" y="129103"/>
          <a:ext cx="3416129" cy="1366451"/>
        </a:xfrm>
        <a:prstGeom prst="chevron">
          <a:avLst/>
        </a:prstGeom>
        <a:solidFill>
          <a:schemeClr val="accent5">
            <a:lumMod val="60000"/>
            <a:lumOff val="4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marL="0" lvl="0" indent="0" algn="ctr" defTabSz="1244600">
            <a:lnSpc>
              <a:spcPct val="90000"/>
            </a:lnSpc>
            <a:spcBef>
              <a:spcPct val="0"/>
            </a:spcBef>
            <a:spcAft>
              <a:spcPct val="35000"/>
            </a:spcAft>
            <a:buNone/>
          </a:pPr>
          <a:r>
            <a:rPr lang="nb-NO" sz="2800" b="1" kern="1200" dirty="0">
              <a:solidFill>
                <a:schemeClr val="tx1"/>
              </a:solidFill>
            </a:rPr>
            <a:t>Verdier</a:t>
          </a:r>
        </a:p>
        <a:p>
          <a:pPr marL="0" lvl="0" indent="0" algn="ctr" defTabSz="1244600">
            <a:lnSpc>
              <a:spcPct val="90000"/>
            </a:lnSpc>
            <a:spcBef>
              <a:spcPct val="0"/>
            </a:spcBef>
            <a:spcAft>
              <a:spcPct val="35000"/>
            </a:spcAft>
            <a:buNone/>
          </a:pPr>
          <a:r>
            <a:rPr lang="nb-NO" sz="1200" b="1" kern="1200" dirty="0">
              <a:solidFill>
                <a:schemeClr val="tx1"/>
              </a:solidFill>
            </a:rPr>
            <a:t>(Hva skal kjennetegne oss?)</a:t>
          </a:r>
          <a:endParaRPr lang="nb-NO" sz="1100" b="1" kern="1200" dirty="0">
            <a:solidFill>
              <a:schemeClr val="tx1"/>
            </a:solidFill>
          </a:endParaRPr>
        </a:p>
      </dsp:txBody>
      <dsp:txXfrm>
        <a:off x="6801964" y="129103"/>
        <a:ext cx="2049678" cy="136645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CDD5-BE7F-4332-B99C-118B7A560B97}" type="datetimeFigureOut">
              <a:rPr lang="nb-NO" smtClean="0"/>
              <a:pPr/>
              <a:t>28.02.2019</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C7FAE6-58E6-473B-9C76-D00A2ED3BD65}" type="slidenum">
              <a:rPr lang="nb-NO" smtClean="0"/>
              <a:pPr/>
              <a:t>‹#›</a:t>
            </a:fld>
            <a:endParaRPr lang="nb-NO"/>
          </a:p>
        </p:txBody>
      </p:sp>
    </p:spTree>
    <p:extLst>
      <p:ext uri="{BB962C8B-B14F-4D97-AF65-F5344CB8AC3E}">
        <p14:creationId xmlns:p14="http://schemas.microsoft.com/office/powerpoint/2010/main" val="1824535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aseline="0" dirty="0"/>
              <a:t>Hvorfor har vi misjon, visjon og verdier?</a:t>
            </a:r>
          </a:p>
          <a:p>
            <a:r>
              <a:rPr lang="nb-NO" dirty="0">
                <a:solidFill>
                  <a:schemeClr val="tx1"/>
                </a:solidFill>
              </a:rPr>
              <a:t>Være basisen i det daglige arbeidet og ift de prioriteringer vi gjør. Alle skal ha kunnskap om hva dette gjelder og inneforstått med hva dette innebærer for hver enkelt. Dette er ikke vanskelig, alle gjør dette indirekte hver eneste dag</a:t>
            </a:r>
            <a:endParaRPr lang="nb-NO" baseline="0" dirty="0"/>
          </a:p>
        </p:txBody>
      </p:sp>
      <p:sp>
        <p:nvSpPr>
          <p:cNvPr id="4" name="Plassholder for lysbildenummer 3"/>
          <p:cNvSpPr>
            <a:spLocks noGrp="1"/>
          </p:cNvSpPr>
          <p:nvPr>
            <p:ph type="sldNum" sz="quarter" idx="10"/>
          </p:nvPr>
        </p:nvSpPr>
        <p:spPr/>
        <p:txBody>
          <a:bodyPr/>
          <a:lstStyle/>
          <a:p>
            <a:fld id="{E9886F14-9DC7-4102-8C09-9E9C64CF5D69}" type="slidenum">
              <a:rPr lang="nb-NO" smtClean="0">
                <a:solidFill>
                  <a:prstClr val="black"/>
                </a:solidFill>
              </a:rPr>
              <a:pPr/>
              <a:t>4</a:t>
            </a:fld>
            <a:endParaRPr lang="nb-NO">
              <a:solidFill>
                <a:prstClr val="black"/>
              </a:solidFill>
            </a:endParaRPr>
          </a:p>
        </p:txBody>
      </p:sp>
    </p:spTree>
    <p:extLst>
      <p:ext uri="{BB962C8B-B14F-4D97-AF65-F5344CB8AC3E}">
        <p14:creationId xmlns:p14="http://schemas.microsoft.com/office/powerpoint/2010/main" val="2137574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2"/>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58370" name="think-cell Slide" r:id="rId4" imgW="270" imgH="270" progId="TCLayout.ActiveDocument.1">
                  <p:embed/>
                </p:oleObj>
              </mc:Choice>
              <mc:Fallback>
                <p:oleObj name="think-cell Slide" r:id="rId4" imgW="270" imgH="270" progId="TCLayout.ActiveDocument.1">
                  <p:embed/>
                  <p:pic>
                    <p:nvPicPr>
                      <p:cNvPr id="0" name="Picture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tel 1">
            <a:extLst>
              <a:ext uri="{FF2B5EF4-FFF2-40B4-BE49-F238E27FC236}">
                <a16:creationId xmlns:a16="http://schemas.microsoft.com/office/drawing/2014/main" id="{EDAA86F4-D0A6-430F-88A7-FA3234155B7C}"/>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64081A19-A3DB-4077-A289-F757DEF52C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AC9DC595-4547-4DD5-B521-B0D5F5E8F3FF}"/>
              </a:ext>
            </a:extLst>
          </p:cNvPr>
          <p:cNvSpPr>
            <a:spLocks noGrp="1"/>
          </p:cNvSpPr>
          <p:nvPr>
            <p:ph type="dt" sz="half" idx="10"/>
          </p:nvPr>
        </p:nvSpPr>
        <p:spPr/>
        <p:txBody>
          <a:bodyPr/>
          <a:lstStyle/>
          <a:p>
            <a:fld id="{43064232-8554-4441-908E-30C1639A6326}" type="datetimeFigureOut">
              <a:rPr lang="nb-NO" smtClean="0"/>
              <a:pPr/>
              <a:t>28.02.2019</a:t>
            </a:fld>
            <a:endParaRPr lang="nb-NO"/>
          </a:p>
        </p:txBody>
      </p:sp>
      <p:sp>
        <p:nvSpPr>
          <p:cNvPr id="5" name="Plassholder for bunntekst 4">
            <a:extLst>
              <a:ext uri="{FF2B5EF4-FFF2-40B4-BE49-F238E27FC236}">
                <a16:creationId xmlns:a16="http://schemas.microsoft.com/office/drawing/2014/main" id="{40ED641B-039C-4178-9BD7-DE21937AC33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41CE757-43D1-4ABE-8FDF-7F271E6556DA}"/>
              </a:ext>
            </a:extLst>
          </p:cNvPr>
          <p:cNvSpPr>
            <a:spLocks noGrp="1"/>
          </p:cNvSpPr>
          <p:nvPr>
            <p:ph type="sldNum" sz="quarter" idx="12"/>
          </p:nvPr>
        </p:nvSpPr>
        <p:spPr/>
        <p:txBody>
          <a:bodyPr/>
          <a:lstStyle/>
          <a:p>
            <a:fld id="{7A989805-0F95-449C-8C9A-1A22BE2FDE20}" type="slidenum">
              <a:rPr lang="nb-NO" smtClean="0"/>
              <a:pPr/>
              <a:t>‹#›</a:t>
            </a:fld>
            <a:endParaRPr lang="nb-NO"/>
          </a:p>
        </p:txBody>
      </p:sp>
      <p:pic>
        <p:nvPicPr>
          <p:cNvPr id="7" name="Shape 322"/>
          <p:cNvPicPr preferRelativeResize="0"/>
          <p:nvPr userDrawn="1"/>
        </p:nvPicPr>
        <p:blipFill rotWithShape="1">
          <a:blip r:embed="rId6" cstate="print">
            <a:alphaModFix/>
          </a:blip>
          <a:srcRect/>
          <a:stretch/>
        </p:blipFill>
        <p:spPr>
          <a:xfrm>
            <a:off x="10683314" y="185897"/>
            <a:ext cx="1285499" cy="1306967"/>
          </a:xfrm>
          <a:prstGeom prst="rect">
            <a:avLst/>
          </a:prstGeom>
          <a:noFill/>
          <a:ln>
            <a:noFill/>
          </a:ln>
        </p:spPr>
      </p:pic>
      <p:sp>
        <p:nvSpPr>
          <p:cNvPr id="8" name="Shape 323"/>
          <p:cNvSpPr/>
          <p:nvPr userDrawn="1"/>
        </p:nvSpPr>
        <p:spPr>
          <a:xfrm>
            <a:off x="191075" y="0"/>
            <a:ext cx="192600" cy="6858000"/>
          </a:xfrm>
          <a:prstGeom prst="rect">
            <a:avLst/>
          </a:prstGeom>
          <a:solidFill>
            <a:srgbClr val="2F549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543188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5DE0B2B-B3ED-44D6-806B-F14BD6A23227}"/>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E357C695-69F0-4152-B64E-2341AD434163}"/>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FD98B0A-2A8E-4C02-AEBC-D31C04AF4EDC}"/>
              </a:ext>
            </a:extLst>
          </p:cNvPr>
          <p:cNvSpPr>
            <a:spLocks noGrp="1"/>
          </p:cNvSpPr>
          <p:nvPr>
            <p:ph type="dt" sz="half" idx="10"/>
          </p:nvPr>
        </p:nvSpPr>
        <p:spPr/>
        <p:txBody>
          <a:bodyPr/>
          <a:lstStyle/>
          <a:p>
            <a:fld id="{43064232-8554-4441-908E-30C1639A6326}" type="datetimeFigureOut">
              <a:rPr lang="nb-NO" smtClean="0"/>
              <a:pPr/>
              <a:t>28.02.2019</a:t>
            </a:fld>
            <a:endParaRPr lang="nb-NO"/>
          </a:p>
        </p:txBody>
      </p:sp>
      <p:sp>
        <p:nvSpPr>
          <p:cNvPr id="5" name="Plassholder for bunntekst 4">
            <a:extLst>
              <a:ext uri="{FF2B5EF4-FFF2-40B4-BE49-F238E27FC236}">
                <a16:creationId xmlns:a16="http://schemas.microsoft.com/office/drawing/2014/main" id="{6B3274C2-9C8C-4DFF-9257-86129BBA9FE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6BD347C-3ADB-46E8-9500-BE21D675BE44}"/>
              </a:ext>
            </a:extLst>
          </p:cNvPr>
          <p:cNvSpPr>
            <a:spLocks noGrp="1"/>
          </p:cNvSpPr>
          <p:nvPr>
            <p:ph type="sldNum" sz="quarter" idx="12"/>
          </p:nvPr>
        </p:nvSpPr>
        <p:spPr/>
        <p:txBody>
          <a:bodyPr/>
          <a:lstStyle/>
          <a:p>
            <a:fld id="{7A989805-0F95-449C-8C9A-1A22BE2FDE20}" type="slidenum">
              <a:rPr lang="nb-NO" smtClean="0"/>
              <a:pPr/>
              <a:t>‹#›</a:t>
            </a:fld>
            <a:endParaRPr lang="nb-NO"/>
          </a:p>
        </p:txBody>
      </p:sp>
    </p:spTree>
    <p:extLst>
      <p:ext uri="{BB962C8B-B14F-4D97-AF65-F5344CB8AC3E}">
        <p14:creationId xmlns:p14="http://schemas.microsoft.com/office/powerpoint/2010/main" val="128284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337D3A40-5CD0-44EC-9CBA-EAB389868BDA}"/>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2C1C1185-C5AC-401E-89BB-254CD0316957}"/>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2AA54FE-8A78-4F6F-8460-EC7AC685BF95}"/>
              </a:ext>
            </a:extLst>
          </p:cNvPr>
          <p:cNvSpPr>
            <a:spLocks noGrp="1"/>
          </p:cNvSpPr>
          <p:nvPr>
            <p:ph type="dt" sz="half" idx="10"/>
          </p:nvPr>
        </p:nvSpPr>
        <p:spPr/>
        <p:txBody>
          <a:bodyPr/>
          <a:lstStyle/>
          <a:p>
            <a:fld id="{43064232-8554-4441-908E-30C1639A6326}" type="datetimeFigureOut">
              <a:rPr lang="nb-NO" smtClean="0"/>
              <a:pPr/>
              <a:t>28.02.2019</a:t>
            </a:fld>
            <a:endParaRPr lang="nb-NO"/>
          </a:p>
        </p:txBody>
      </p:sp>
      <p:sp>
        <p:nvSpPr>
          <p:cNvPr id="5" name="Plassholder for bunntekst 4">
            <a:extLst>
              <a:ext uri="{FF2B5EF4-FFF2-40B4-BE49-F238E27FC236}">
                <a16:creationId xmlns:a16="http://schemas.microsoft.com/office/drawing/2014/main" id="{93858EC9-9551-471F-8F23-3BF494095AF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CBD76D8-B7E3-45B7-9773-DD766276B5AB}"/>
              </a:ext>
            </a:extLst>
          </p:cNvPr>
          <p:cNvSpPr>
            <a:spLocks noGrp="1"/>
          </p:cNvSpPr>
          <p:nvPr>
            <p:ph type="sldNum" sz="quarter" idx="12"/>
          </p:nvPr>
        </p:nvSpPr>
        <p:spPr/>
        <p:txBody>
          <a:bodyPr/>
          <a:lstStyle/>
          <a:p>
            <a:fld id="{7A989805-0F95-449C-8C9A-1A22BE2FDE20}" type="slidenum">
              <a:rPr lang="nb-NO" smtClean="0"/>
              <a:pPr/>
              <a:t>‹#›</a:t>
            </a:fld>
            <a:endParaRPr lang="nb-NO"/>
          </a:p>
        </p:txBody>
      </p:sp>
    </p:spTree>
    <p:extLst>
      <p:ext uri="{BB962C8B-B14F-4D97-AF65-F5344CB8AC3E}">
        <p14:creationId xmlns:p14="http://schemas.microsoft.com/office/powerpoint/2010/main" val="433882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11245A-3D46-4AFA-986F-3E60C1771926}"/>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B54F77D9-6706-4A78-BFA7-C03462753B47}"/>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B8BBC25-43B9-40CB-98EF-6CE41E6E8DEE}"/>
              </a:ext>
            </a:extLst>
          </p:cNvPr>
          <p:cNvSpPr>
            <a:spLocks noGrp="1"/>
          </p:cNvSpPr>
          <p:nvPr>
            <p:ph type="dt" sz="half" idx="10"/>
          </p:nvPr>
        </p:nvSpPr>
        <p:spPr/>
        <p:txBody>
          <a:bodyPr/>
          <a:lstStyle/>
          <a:p>
            <a:fld id="{43064232-8554-4441-908E-30C1639A6326}" type="datetimeFigureOut">
              <a:rPr lang="nb-NO" smtClean="0"/>
              <a:pPr/>
              <a:t>28.02.2019</a:t>
            </a:fld>
            <a:endParaRPr lang="nb-NO"/>
          </a:p>
        </p:txBody>
      </p:sp>
      <p:sp>
        <p:nvSpPr>
          <p:cNvPr id="5" name="Plassholder for bunntekst 4">
            <a:extLst>
              <a:ext uri="{FF2B5EF4-FFF2-40B4-BE49-F238E27FC236}">
                <a16:creationId xmlns:a16="http://schemas.microsoft.com/office/drawing/2014/main" id="{00A42E44-67BA-4CC1-9401-7C155947B4C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3458829-5AE9-4858-A29E-3C0924C32C23}"/>
              </a:ext>
            </a:extLst>
          </p:cNvPr>
          <p:cNvSpPr>
            <a:spLocks noGrp="1"/>
          </p:cNvSpPr>
          <p:nvPr>
            <p:ph type="sldNum" sz="quarter" idx="12"/>
          </p:nvPr>
        </p:nvSpPr>
        <p:spPr/>
        <p:txBody>
          <a:bodyPr/>
          <a:lstStyle/>
          <a:p>
            <a:fld id="{7A989805-0F95-449C-8C9A-1A22BE2FDE20}" type="slidenum">
              <a:rPr lang="nb-NO" smtClean="0"/>
              <a:pPr/>
              <a:t>‹#›</a:t>
            </a:fld>
            <a:endParaRPr lang="nb-NO"/>
          </a:p>
        </p:txBody>
      </p:sp>
    </p:spTree>
    <p:extLst>
      <p:ext uri="{BB962C8B-B14F-4D97-AF65-F5344CB8AC3E}">
        <p14:creationId xmlns:p14="http://schemas.microsoft.com/office/powerpoint/2010/main" val="195328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5753FC-CB7B-40A9-BC1C-C972FA61B2D4}"/>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9B123FDE-7DC7-454D-A5EA-F7D5DAA4A1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CD96A2C9-1036-44B0-8460-DBD18F406E5C}"/>
              </a:ext>
            </a:extLst>
          </p:cNvPr>
          <p:cNvSpPr>
            <a:spLocks noGrp="1"/>
          </p:cNvSpPr>
          <p:nvPr>
            <p:ph type="dt" sz="half" idx="10"/>
          </p:nvPr>
        </p:nvSpPr>
        <p:spPr/>
        <p:txBody>
          <a:bodyPr/>
          <a:lstStyle/>
          <a:p>
            <a:fld id="{43064232-8554-4441-908E-30C1639A6326}" type="datetimeFigureOut">
              <a:rPr lang="nb-NO" smtClean="0"/>
              <a:pPr/>
              <a:t>28.02.2019</a:t>
            </a:fld>
            <a:endParaRPr lang="nb-NO"/>
          </a:p>
        </p:txBody>
      </p:sp>
      <p:sp>
        <p:nvSpPr>
          <p:cNvPr id="5" name="Plassholder for bunntekst 4">
            <a:extLst>
              <a:ext uri="{FF2B5EF4-FFF2-40B4-BE49-F238E27FC236}">
                <a16:creationId xmlns:a16="http://schemas.microsoft.com/office/drawing/2014/main" id="{A32B29FA-A45B-4D5F-B045-D36AED21AC8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A7D2582-E031-4707-8612-1234218EE660}"/>
              </a:ext>
            </a:extLst>
          </p:cNvPr>
          <p:cNvSpPr>
            <a:spLocks noGrp="1"/>
          </p:cNvSpPr>
          <p:nvPr>
            <p:ph type="sldNum" sz="quarter" idx="12"/>
          </p:nvPr>
        </p:nvSpPr>
        <p:spPr/>
        <p:txBody>
          <a:bodyPr/>
          <a:lstStyle/>
          <a:p>
            <a:fld id="{7A989805-0F95-449C-8C9A-1A22BE2FDE20}" type="slidenum">
              <a:rPr lang="nb-NO" smtClean="0"/>
              <a:pPr/>
              <a:t>‹#›</a:t>
            </a:fld>
            <a:endParaRPr lang="nb-NO"/>
          </a:p>
        </p:txBody>
      </p:sp>
    </p:spTree>
    <p:extLst>
      <p:ext uri="{BB962C8B-B14F-4D97-AF65-F5344CB8AC3E}">
        <p14:creationId xmlns:p14="http://schemas.microsoft.com/office/powerpoint/2010/main" val="1901706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1BEE349-8474-429A-8EA9-92A1ED4BE53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88912251-02E6-4DA8-B39D-06267B1D919E}"/>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57BB003E-488D-4EB7-BF26-323815EEFFD8}"/>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68EE5704-06D6-4995-9E23-333934829657}"/>
              </a:ext>
            </a:extLst>
          </p:cNvPr>
          <p:cNvSpPr>
            <a:spLocks noGrp="1"/>
          </p:cNvSpPr>
          <p:nvPr>
            <p:ph type="dt" sz="half" idx="10"/>
          </p:nvPr>
        </p:nvSpPr>
        <p:spPr/>
        <p:txBody>
          <a:bodyPr/>
          <a:lstStyle/>
          <a:p>
            <a:fld id="{43064232-8554-4441-908E-30C1639A6326}" type="datetimeFigureOut">
              <a:rPr lang="nb-NO" smtClean="0"/>
              <a:pPr/>
              <a:t>28.02.2019</a:t>
            </a:fld>
            <a:endParaRPr lang="nb-NO"/>
          </a:p>
        </p:txBody>
      </p:sp>
      <p:sp>
        <p:nvSpPr>
          <p:cNvPr id="6" name="Plassholder for bunntekst 5">
            <a:extLst>
              <a:ext uri="{FF2B5EF4-FFF2-40B4-BE49-F238E27FC236}">
                <a16:creationId xmlns:a16="http://schemas.microsoft.com/office/drawing/2014/main" id="{27F774FB-D519-4897-BA12-873104CA00FA}"/>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790A9D3F-16D5-4004-BC08-6E9BC9963586}"/>
              </a:ext>
            </a:extLst>
          </p:cNvPr>
          <p:cNvSpPr>
            <a:spLocks noGrp="1"/>
          </p:cNvSpPr>
          <p:nvPr>
            <p:ph type="sldNum" sz="quarter" idx="12"/>
          </p:nvPr>
        </p:nvSpPr>
        <p:spPr/>
        <p:txBody>
          <a:bodyPr/>
          <a:lstStyle/>
          <a:p>
            <a:fld id="{7A989805-0F95-449C-8C9A-1A22BE2FDE20}" type="slidenum">
              <a:rPr lang="nb-NO" smtClean="0"/>
              <a:pPr/>
              <a:t>‹#›</a:t>
            </a:fld>
            <a:endParaRPr lang="nb-NO"/>
          </a:p>
        </p:txBody>
      </p:sp>
    </p:spTree>
    <p:extLst>
      <p:ext uri="{BB962C8B-B14F-4D97-AF65-F5344CB8AC3E}">
        <p14:creationId xmlns:p14="http://schemas.microsoft.com/office/powerpoint/2010/main" val="3503857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364962F-67F1-4640-93E7-DDD812360450}"/>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D2B0427F-A7E3-4D4F-BC21-CEC0F56A7B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5F40EE60-4CF6-4C2D-8CC3-EDCFA884749B}"/>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AE4C4D6C-45E4-427C-8D88-0E2BB7AE66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303A2C1D-13BD-49F2-BEE9-81499CBB2880}"/>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38BAB840-7015-4010-9977-92D407165976}"/>
              </a:ext>
            </a:extLst>
          </p:cNvPr>
          <p:cNvSpPr>
            <a:spLocks noGrp="1"/>
          </p:cNvSpPr>
          <p:nvPr>
            <p:ph type="dt" sz="half" idx="10"/>
          </p:nvPr>
        </p:nvSpPr>
        <p:spPr/>
        <p:txBody>
          <a:bodyPr/>
          <a:lstStyle/>
          <a:p>
            <a:fld id="{43064232-8554-4441-908E-30C1639A6326}" type="datetimeFigureOut">
              <a:rPr lang="nb-NO" smtClean="0"/>
              <a:pPr/>
              <a:t>28.02.2019</a:t>
            </a:fld>
            <a:endParaRPr lang="nb-NO"/>
          </a:p>
        </p:txBody>
      </p:sp>
      <p:sp>
        <p:nvSpPr>
          <p:cNvPr id="8" name="Plassholder for bunntekst 7">
            <a:extLst>
              <a:ext uri="{FF2B5EF4-FFF2-40B4-BE49-F238E27FC236}">
                <a16:creationId xmlns:a16="http://schemas.microsoft.com/office/drawing/2014/main" id="{670B064B-82E7-42E9-800C-C1F805844B0C}"/>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3A8B5D5B-A13D-4B0E-9F8B-464E53F30691}"/>
              </a:ext>
            </a:extLst>
          </p:cNvPr>
          <p:cNvSpPr>
            <a:spLocks noGrp="1"/>
          </p:cNvSpPr>
          <p:nvPr>
            <p:ph type="sldNum" sz="quarter" idx="12"/>
          </p:nvPr>
        </p:nvSpPr>
        <p:spPr/>
        <p:txBody>
          <a:bodyPr/>
          <a:lstStyle/>
          <a:p>
            <a:fld id="{7A989805-0F95-449C-8C9A-1A22BE2FDE20}" type="slidenum">
              <a:rPr lang="nb-NO" smtClean="0"/>
              <a:pPr/>
              <a:t>‹#›</a:t>
            </a:fld>
            <a:endParaRPr lang="nb-NO"/>
          </a:p>
        </p:txBody>
      </p:sp>
    </p:spTree>
    <p:extLst>
      <p:ext uri="{BB962C8B-B14F-4D97-AF65-F5344CB8AC3E}">
        <p14:creationId xmlns:p14="http://schemas.microsoft.com/office/powerpoint/2010/main" val="3302583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EC60997-228F-4B28-AE84-FF8D405B8C9B}"/>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FE6C1B95-DE64-45C2-98C0-37C1B0238F11}"/>
              </a:ext>
            </a:extLst>
          </p:cNvPr>
          <p:cNvSpPr>
            <a:spLocks noGrp="1"/>
          </p:cNvSpPr>
          <p:nvPr>
            <p:ph type="dt" sz="half" idx="10"/>
          </p:nvPr>
        </p:nvSpPr>
        <p:spPr/>
        <p:txBody>
          <a:bodyPr/>
          <a:lstStyle/>
          <a:p>
            <a:fld id="{43064232-8554-4441-908E-30C1639A6326}" type="datetimeFigureOut">
              <a:rPr lang="nb-NO" smtClean="0"/>
              <a:pPr/>
              <a:t>28.02.2019</a:t>
            </a:fld>
            <a:endParaRPr lang="nb-NO"/>
          </a:p>
        </p:txBody>
      </p:sp>
      <p:sp>
        <p:nvSpPr>
          <p:cNvPr id="4" name="Plassholder for bunntekst 3">
            <a:extLst>
              <a:ext uri="{FF2B5EF4-FFF2-40B4-BE49-F238E27FC236}">
                <a16:creationId xmlns:a16="http://schemas.microsoft.com/office/drawing/2014/main" id="{AD3884F2-3ED8-4595-96D9-195C6E104527}"/>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7192141E-0835-4C6B-B508-361A87A0442B}"/>
              </a:ext>
            </a:extLst>
          </p:cNvPr>
          <p:cNvSpPr>
            <a:spLocks noGrp="1"/>
          </p:cNvSpPr>
          <p:nvPr>
            <p:ph type="sldNum" sz="quarter" idx="12"/>
          </p:nvPr>
        </p:nvSpPr>
        <p:spPr/>
        <p:txBody>
          <a:bodyPr/>
          <a:lstStyle/>
          <a:p>
            <a:fld id="{7A989805-0F95-449C-8C9A-1A22BE2FDE20}" type="slidenum">
              <a:rPr lang="nb-NO" smtClean="0"/>
              <a:pPr/>
              <a:t>‹#›</a:t>
            </a:fld>
            <a:endParaRPr lang="nb-NO"/>
          </a:p>
        </p:txBody>
      </p:sp>
    </p:spTree>
    <p:extLst>
      <p:ext uri="{BB962C8B-B14F-4D97-AF65-F5344CB8AC3E}">
        <p14:creationId xmlns:p14="http://schemas.microsoft.com/office/powerpoint/2010/main" val="2656595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A11B2814-3002-495D-9719-A8FA818B7A63}"/>
              </a:ext>
            </a:extLst>
          </p:cNvPr>
          <p:cNvSpPr>
            <a:spLocks noGrp="1"/>
          </p:cNvSpPr>
          <p:nvPr>
            <p:ph type="dt" sz="half" idx="10"/>
          </p:nvPr>
        </p:nvSpPr>
        <p:spPr/>
        <p:txBody>
          <a:bodyPr/>
          <a:lstStyle/>
          <a:p>
            <a:fld id="{43064232-8554-4441-908E-30C1639A6326}" type="datetimeFigureOut">
              <a:rPr lang="nb-NO" smtClean="0"/>
              <a:pPr/>
              <a:t>28.02.2019</a:t>
            </a:fld>
            <a:endParaRPr lang="nb-NO"/>
          </a:p>
        </p:txBody>
      </p:sp>
      <p:sp>
        <p:nvSpPr>
          <p:cNvPr id="3" name="Plassholder for bunntekst 2">
            <a:extLst>
              <a:ext uri="{FF2B5EF4-FFF2-40B4-BE49-F238E27FC236}">
                <a16:creationId xmlns:a16="http://schemas.microsoft.com/office/drawing/2014/main" id="{26B71A60-B1D2-4F2E-82F0-B4F8426BAF54}"/>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74F1DA0C-7256-4D11-BE71-85652EDAB7EB}"/>
              </a:ext>
            </a:extLst>
          </p:cNvPr>
          <p:cNvSpPr>
            <a:spLocks noGrp="1"/>
          </p:cNvSpPr>
          <p:nvPr>
            <p:ph type="sldNum" sz="quarter" idx="12"/>
          </p:nvPr>
        </p:nvSpPr>
        <p:spPr/>
        <p:txBody>
          <a:bodyPr/>
          <a:lstStyle/>
          <a:p>
            <a:fld id="{7A989805-0F95-449C-8C9A-1A22BE2FDE20}" type="slidenum">
              <a:rPr lang="nb-NO" smtClean="0"/>
              <a:pPr/>
              <a:t>‹#›</a:t>
            </a:fld>
            <a:endParaRPr lang="nb-NO"/>
          </a:p>
        </p:txBody>
      </p:sp>
    </p:spTree>
    <p:extLst>
      <p:ext uri="{BB962C8B-B14F-4D97-AF65-F5344CB8AC3E}">
        <p14:creationId xmlns:p14="http://schemas.microsoft.com/office/powerpoint/2010/main" val="4217038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92F6527-4F0E-49AE-8613-ACD502CD78C9}"/>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33C41E62-28D1-481A-A334-647242E8E6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B57706F4-264F-4CEB-9618-0CF797D327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B12B2662-CEA4-4B5C-9C0C-D249DCC94018}"/>
              </a:ext>
            </a:extLst>
          </p:cNvPr>
          <p:cNvSpPr>
            <a:spLocks noGrp="1"/>
          </p:cNvSpPr>
          <p:nvPr>
            <p:ph type="dt" sz="half" idx="10"/>
          </p:nvPr>
        </p:nvSpPr>
        <p:spPr/>
        <p:txBody>
          <a:bodyPr/>
          <a:lstStyle/>
          <a:p>
            <a:fld id="{43064232-8554-4441-908E-30C1639A6326}" type="datetimeFigureOut">
              <a:rPr lang="nb-NO" smtClean="0"/>
              <a:pPr/>
              <a:t>28.02.2019</a:t>
            </a:fld>
            <a:endParaRPr lang="nb-NO"/>
          </a:p>
        </p:txBody>
      </p:sp>
      <p:sp>
        <p:nvSpPr>
          <p:cNvPr id="6" name="Plassholder for bunntekst 5">
            <a:extLst>
              <a:ext uri="{FF2B5EF4-FFF2-40B4-BE49-F238E27FC236}">
                <a16:creationId xmlns:a16="http://schemas.microsoft.com/office/drawing/2014/main" id="{5786A728-5B3D-45B2-9D27-9CA72299303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7239502-D548-43DF-A70D-7138CA4FED2A}"/>
              </a:ext>
            </a:extLst>
          </p:cNvPr>
          <p:cNvSpPr>
            <a:spLocks noGrp="1"/>
          </p:cNvSpPr>
          <p:nvPr>
            <p:ph type="sldNum" sz="quarter" idx="12"/>
          </p:nvPr>
        </p:nvSpPr>
        <p:spPr/>
        <p:txBody>
          <a:bodyPr/>
          <a:lstStyle/>
          <a:p>
            <a:fld id="{7A989805-0F95-449C-8C9A-1A22BE2FDE20}" type="slidenum">
              <a:rPr lang="nb-NO" smtClean="0"/>
              <a:pPr/>
              <a:t>‹#›</a:t>
            </a:fld>
            <a:endParaRPr lang="nb-NO"/>
          </a:p>
        </p:txBody>
      </p:sp>
    </p:spTree>
    <p:extLst>
      <p:ext uri="{BB962C8B-B14F-4D97-AF65-F5344CB8AC3E}">
        <p14:creationId xmlns:p14="http://schemas.microsoft.com/office/powerpoint/2010/main" val="606916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00E2778-2C65-4B86-8A6E-C1EBFAB40308}"/>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BFB11BB3-F2FC-453B-AE51-AF70257CB0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535D01C1-6EC8-42B8-B52D-B82D28BCCC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67544234-D012-4855-92E8-761FFB15AB28}"/>
              </a:ext>
            </a:extLst>
          </p:cNvPr>
          <p:cNvSpPr>
            <a:spLocks noGrp="1"/>
          </p:cNvSpPr>
          <p:nvPr>
            <p:ph type="dt" sz="half" idx="10"/>
          </p:nvPr>
        </p:nvSpPr>
        <p:spPr/>
        <p:txBody>
          <a:bodyPr/>
          <a:lstStyle/>
          <a:p>
            <a:fld id="{43064232-8554-4441-908E-30C1639A6326}" type="datetimeFigureOut">
              <a:rPr lang="nb-NO" smtClean="0"/>
              <a:pPr/>
              <a:t>28.02.2019</a:t>
            </a:fld>
            <a:endParaRPr lang="nb-NO"/>
          </a:p>
        </p:txBody>
      </p:sp>
      <p:sp>
        <p:nvSpPr>
          <p:cNvPr id="6" name="Plassholder for bunntekst 5">
            <a:extLst>
              <a:ext uri="{FF2B5EF4-FFF2-40B4-BE49-F238E27FC236}">
                <a16:creationId xmlns:a16="http://schemas.microsoft.com/office/drawing/2014/main" id="{D4B3AB6D-BB5A-4275-8742-6F052B897B0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DAFD89D-40F8-4ACD-9498-4430A5DBCF27}"/>
              </a:ext>
            </a:extLst>
          </p:cNvPr>
          <p:cNvSpPr>
            <a:spLocks noGrp="1"/>
          </p:cNvSpPr>
          <p:nvPr>
            <p:ph type="sldNum" sz="quarter" idx="12"/>
          </p:nvPr>
        </p:nvSpPr>
        <p:spPr/>
        <p:txBody>
          <a:bodyPr/>
          <a:lstStyle/>
          <a:p>
            <a:fld id="{7A989805-0F95-449C-8C9A-1A22BE2FDE20}" type="slidenum">
              <a:rPr lang="nb-NO" smtClean="0"/>
              <a:pPr/>
              <a:t>‹#›</a:t>
            </a:fld>
            <a:endParaRPr lang="nb-NO"/>
          </a:p>
        </p:txBody>
      </p:sp>
    </p:spTree>
    <p:extLst>
      <p:ext uri="{BB962C8B-B14F-4D97-AF65-F5344CB8AC3E}">
        <p14:creationId xmlns:p14="http://schemas.microsoft.com/office/powerpoint/2010/main" val="2702567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14"/>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59394" name="think-cell Slide" r:id="rId15" imgW="270" imgH="270" progId="TCLayout.ActiveDocument.1">
                  <p:embed/>
                </p:oleObj>
              </mc:Choice>
              <mc:Fallback>
                <p:oleObj name="think-cell Slide" r:id="rId15" imgW="270" imgH="270" progId="TCLayout.ActiveDocument.1">
                  <p:embed/>
                  <p:pic>
                    <p:nvPicPr>
                      <p:cNvPr id="0" name="Picture 1" hidden="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Plassholder for tittel 1">
            <a:extLst>
              <a:ext uri="{FF2B5EF4-FFF2-40B4-BE49-F238E27FC236}">
                <a16:creationId xmlns:a16="http://schemas.microsoft.com/office/drawing/2014/main" id="{65F7D285-BD3C-4BFC-A83A-4A6FE4EC39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B16A9411-8421-4FA7-A106-4C32D6911A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45E3777-B4C9-425D-9B0D-2AC4BCF6E0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064232-8554-4441-908E-30C1639A6326}" type="datetimeFigureOut">
              <a:rPr lang="nb-NO" smtClean="0"/>
              <a:pPr/>
              <a:t>28.02.2019</a:t>
            </a:fld>
            <a:endParaRPr lang="nb-NO"/>
          </a:p>
        </p:txBody>
      </p:sp>
      <p:sp>
        <p:nvSpPr>
          <p:cNvPr id="5" name="Plassholder for bunntekst 4">
            <a:extLst>
              <a:ext uri="{FF2B5EF4-FFF2-40B4-BE49-F238E27FC236}">
                <a16:creationId xmlns:a16="http://schemas.microsoft.com/office/drawing/2014/main" id="{CA5DE6E2-6BE2-49B4-AE43-298B10124E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5CDD2FDF-A51B-4957-BF46-FF2EC4D23E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89805-0F95-449C-8C9A-1A22BE2FDE20}" type="slidenum">
              <a:rPr lang="nb-NO" smtClean="0"/>
              <a:pPr/>
              <a:t>‹#›</a:t>
            </a:fld>
            <a:endParaRPr lang="nb-NO"/>
          </a:p>
        </p:txBody>
      </p:sp>
      <p:pic>
        <p:nvPicPr>
          <p:cNvPr id="7" name="Shape 322"/>
          <p:cNvPicPr preferRelativeResize="0"/>
          <p:nvPr userDrawn="1"/>
        </p:nvPicPr>
        <p:blipFill rotWithShape="1">
          <a:blip r:embed="rId17" cstate="print">
            <a:alphaModFix/>
          </a:blip>
          <a:srcRect/>
          <a:stretch/>
        </p:blipFill>
        <p:spPr>
          <a:xfrm>
            <a:off x="10683314" y="185897"/>
            <a:ext cx="1285499" cy="1306967"/>
          </a:xfrm>
          <a:prstGeom prst="rect">
            <a:avLst/>
          </a:prstGeom>
          <a:noFill/>
          <a:ln>
            <a:noFill/>
          </a:ln>
        </p:spPr>
      </p:pic>
      <p:sp>
        <p:nvSpPr>
          <p:cNvPr id="8" name="Shape 323"/>
          <p:cNvSpPr/>
          <p:nvPr userDrawn="1"/>
        </p:nvSpPr>
        <p:spPr>
          <a:xfrm>
            <a:off x="191075" y="0"/>
            <a:ext cx="192600" cy="6858000"/>
          </a:xfrm>
          <a:prstGeom prst="rect">
            <a:avLst/>
          </a:prstGeom>
          <a:solidFill>
            <a:srgbClr val="2F549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658353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11.bin"/><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12.bin"/><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vmlDrawing" Target="../drawings/vmlDrawing13.vml"/><Relationship Id="rId6" Type="http://schemas.openxmlformats.org/officeDocument/2006/relationships/image" Target="../media/image1.emf"/><Relationship Id="rId5" Type="http://schemas.openxmlformats.org/officeDocument/2006/relationships/oleObject" Target="../embeddings/oleObject13.bin"/><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vmlDrawing" Target="../drawings/vmlDrawing14.vml"/><Relationship Id="rId6" Type="http://schemas.openxmlformats.org/officeDocument/2006/relationships/image" Target="../media/image1.emf"/><Relationship Id="rId5" Type="http://schemas.openxmlformats.org/officeDocument/2006/relationships/oleObject" Target="../embeddings/oleObject14.bin"/><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vmlDrawing" Target="../drawings/vmlDrawing15.vml"/><Relationship Id="rId6" Type="http://schemas.openxmlformats.org/officeDocument/2006/relationships/image" Target="../media/image1.emf"/><Relationship Id="rId5" Type="http://schemas.openxmlformats.org/officeDocument/2006/relationships/oleObject" Target="../embeddings/oleObject15.bin"/><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tags" Target="../tags/tag9.xml"/><Relationship Id="rId7" Type="http://schemas.openxmlformats.org/officeDocument/2006/relationships/image" Target="../media/image1.emf"/><Relationship Id="rId12" Type="http://schemas.microsoft.com/office/2007/relationships/diagramDrawing" Target="../diagrams/drawing1.xml"/><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oleObject" Target="../embeddings/oleObject5.bin"/><Relationship Id="rId11" Type="http://schemas.openxmlformats.org/officeDocument/2006/relationships/diagramColors" Target="../diagrams/colors1.xml"/><Relationship Id="rId5" Type="http://schemas.openxmlformats.org/officeDocument/2006/relationships/notesSlide" Target="../notesSlides/notesSlide1.xml"/><Relationship Id="rId10" Type="http://schemas.openxmlformats.org/officeDocument/2006/relationships/diagramQuickStyle" Target="../diagrams/quickStyle1.xml"/><Relationship Id="rId4" Type="http://schemas.openxmlformats.org/officeDocument/2006/relationships/slideLayout" Target="../slideLayouts/slideLayout2.xml"/><Relationship Id="rId9"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0.xml"/><Relationship Id="rId1" Type="http://schemas.openxmlformats.org/officeDocument/2006/relationships/vmlDrawing" Target="../drawings/vmlDrawing6.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6.bin"/><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7.jpeg"/><Relationship Id="rId2" Type="http://schemas.openxmlformats.org/officeDocument/2006/relationships/tags" Target="../tags/tag11.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image" Target="../media/image8.jpeg"/><Relationship Id="rId2" Type="http://schemas.openxmlformats.org/officeDocument/2006/relationships/tags" Target="../tags/tag13.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0354" name="Object 2" hidden="1"/>
          <p:cNvGraphicFramePr>
            <a:graphicFrameLocks noChangeAspect="1"/>
          </p:cNvGraphicFramePr>
          <p:nvPr>
            <p:custDataLst>
              <p:tags r:id="rId2"/>
            </p:custDataLst>
          </p:nvPr>
        </p:nvGraphicFramePr>
        <p:xfrm>
          <a:off x="1587" y="1587"/>
          <a:ext cx="1587" cy="1587"/>
        </p:xfrm>
        <a:graphic>
          <a:graphicData uri="http://schemas.openxmlformats.org/presentationml/2006/ole">
            <mc:AlternateContent xmlns:mc="http://schemas.openxmlformats.org/markup-compatibility/2006">
              <mc:Choice xmlns:v="urn:schemas-microsoft-com:vml" Requires="v">
                <p:oleObj spid="_x0000_s100355" name="think-cell Slide" r:id="rId5" imgW="270" imgH="270" progId="TCLayout.ActiveDocument.1">
                  <p:embed/>
                </p:oleObj>
              </mc:Choice>
              <mc:Fallback>
                <p:oleObj name="think-cell Slide" r:id="rId5" imgW="270" imgH="270" progId="TCLayout.ActiveDocument.1">
                  <p:embed/>
                  <p:pic>
                    <p:nvPicPr>
                      <p:cNvPr id="0" name="Picture 2"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7"/>
                        <a:ext cx="1587" cy="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nb-NO" sz="4400">
              <a:latin typeface="Calibri Light"/>
              <a:ea typeface="+mj-ea"/>
              <a:cs typeface="+mj-cs"/>
              <a:sym typeface="Calibri Light"/>
            </a:endParaRPr>
          </a:p>
        </p:txBody>
      </p:sp>
      <p:sp>
        <p:nvSpPr>
          <p:cNvPr id="2" name="Title 1"/>
          <p:cNvSpPr>
            <a:spLocks noGrp="1"/>
          </p:cNvSpPr>
          <p:nvPr>
            <p:ph type="title"/>
          </p:nvPr>
        </p:nvSpPr>
        <p:spPr/>
        <p:txBody>
          <a:bodyPr/>
          <a:lstStyle/>
          <a:p>
            <a:r>
              <a:rPr lang="nb-NO" dirty="0"/>
              <a:t>Veiledning (slettes)</a:t>
            </a:r>
            <a:endParaRPr lang="en-US" dirty="0"/>
          </a:p>
        </p:txBody>
      </p:sp>
      <p:sp>
        <p:nvSpPr>
          <p:cNvPr id="3" name="Content Placeholder 2"/>
          <p:cNvSpPr>
            <a:spLocks noGrp="1"/>
          </p:cNvSpPr>
          <p:nvPr>
            <p:ph idx="1"/>
          </p:nvPr>
        </p:nvSpPr>
        <p:spPr/>
        <p:txBody>
          <a:bodyPr/>
          <a:lstStyle/>
          <a:p>
            <a:r>
              <a:rPr lang="nb-NO" dirty="0"/>
              <a:t>Dette er klubbens offisielle mal og skal brukes som basis for alle foreldremøter.</a:t>
            </a:r>
          </a:p>
          <a:p>
            <a:r>
              <a:rPr lang="nb-NO" dirty="0"/>
              <a:t>Alle lag skal arrangere minst 1 foreldremøte pr år</a:t>
            </a:r>
          </a:p>
          <a:p>
            <a:r>
              <a:rPr lang="nb-NO" dirty="0"/>
              <a:t>De gule boksene er kommentarer for å gi litt informasjon om hva som kan endres.</a:t>
            </a:r>
          </a:p>
          <a:p>
            <a:r>
              <a:rPr lang="nb-NO" dirty="0"/>
              <a:t>Dette er første utkast, viktig med tilbakemeldinger på hva som kan forbedres i felles malverk.</a:t>
            </a:r>
          </a:p>
          <a:p>
            <a:r>
              <a:rPr lang="nb-NO" dirty="0"/>
              <a:t>Hvis spørsmål til innhold, kontakt daglig leder eller sportslig leder.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dirty="0"/>
              <a:t>Hvem skal være trenere/lagledere?</a:t>
            </a:r>
            <a:endParaRPr lang="en-US" dirty="0"/>
          </a:p>
        </p:txBody>
      </p:sp>
      <p:sp>
        <p:nvSpPr>
          <p:cNvPr id="5" name="Content Placeholder 4"/>
          <p:cNvSpPr>
            <a:spLocks noGrp="1"/>
          </p:cNvSpPr>
          <p:nvPr>
            <p:ph sz="half" idx="1"/>
          </p:nvPr>
        </p:nvSpPr>
        <p:spPr>
          <a:xfrm>
            <a:off x="913795" y="1847850"/>
            <a:ext cx="5106004" cy="4819650"/>
          </a:xfrm>
        </p:spPr>
        <p:txBody>
          <a:bodyPr>
            <a:normAutofit/>
          </a:bodyPr>
          <a:lstStyle/>
          <a:p>
            <a:pPr>
              <a:buNone/>
            </a:pPr>
            <a:r>
              <a:rPr lang="nb-NO" dirty="0"/>
              <a:t>Hovedtrener:</a:t>
            </a:r>
          </a:p>
          <a:p>
            <a:r>
              <a:rPr lang="nb-NO" dirty="0"/>
              <a:t>NN</a:t>
            </a:r>
          </a:p>
          <a:p>
            <a:pPr>
              <a:buNone/>
            </a:pPr>
            <a:r>
              <a:rPr lang="nb-NO" dirty="0"/>
              <a:t>Trenere:</a:t>
            </a:r>
          </a:p>
          <a:p>
            <a:r>
              <a:rPr lang="nb-NO" dirty="0"/>
              <a:t>NN</a:t>
            </a:r>
          </a:p>
          <a:p>
            <a:r>
              <a:rPr lang="nb-NO" dirty="0"/>
              <a:t>NN</a:t>
            </a:r>
          </a:p>
          <a:p>
            <a:r>
              <a:rPr lang="nb-NO" dirty="0"/>
              <a:t>??</a:t>
            </a:r>
          </a:p>
          <a:p>
            <a:endParaRPr lang="nb-NO" dirty="0"/>
          </a:p>
        </p:txBody>
      </p:sp>
      <p:sp>
        <p:nvSpPr>
          <p:cNvPr id="6" name="Content Placeholder 5"/>
          <p:cNvSpPr>
            <a:spLocks noGrp="1"/>
          </p:cNvSpPr>
          <p:nvPr>
            <p:ph sz="half" idx="2"/>
          </p:nvPr>
        </p:nvSpPr>
        <p:spPr>
          <a:xfrm>
            <a:off x="6173403" y="1924051"/>
            <a:ext cx="5094154" cy="3867150"/>
          </a:xfrm>
        </p:spPr>
        <p:txBody>
          <a:bodyPr>
            <a:normAutofit/>
          </a:bodyPr>
          <a:lstStyle/>
          <a:p>
            <a:pPr>
              <a:buNone/>
            </a:pPr>
            <a:r>
              <a:rPr lang="nb-NO" dirty="0"/>
              <a:t>Lagledere:</a:t>
            </a:r>
          </a:p>
          <a:p>
            <a:r>
              <a:rPr lang="nb-NO" dirty="0"/>
              <a:t>NN</a:t>
            </a:r>
          </a:p>
          <a:p>
            <a:r>
              <a:rPr lang="nb-NO" dirty="0"/>
              <a:t>NN</a:t>
            </a:r>
          </a:p>
        </p:txBody>
      </p:sp>
      <p:sp>
        <p:nvSpPr>
          <p:cNvPr id="7" name="TextBox 6"/>
          <p:cNvSpPr txBox="1"/>
          <p:nvPr/>
        </p:nvSpPr>
        <p:spPr>
          <a:xfrm>
            <a:off x="8109284" y="1788695"/>
            <a:ext cx="2606842" cy="923330"/>
          </a:xfrm>
          <a:prstGeom prst="rect">
            <a:avLst/>
          </a:prstGeom>
          <a:solidFill>
            <a:srgbClr val="FFFF00"/>
          </a:solidFill>
        </p:spPr>
        <p:txBody>
          <a:bodyPr wrap="square" rtlCol="0">
            <a:spAutoFit/>
          </a:bodyPr>
          <a:lstStyle/>
          <a:p>
            <a:r>
              <a:rPr lang="nb-NO" dirty="0"/>
              <a:t>Skriv inn støtteapparatet, har dere flere roller inkl disse.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Sportslig opplegg - draft</a:t>
            </a:r>
            <a:endParaRPr lang="en-US" dirty="0"/>
          </a:p>
        </p:txBody>
      </p:sp>
      <p:sp>
        <p:nvSpPr>
          <p:cNvPr id="3" name="Text Placeholder 2"/>
          <p:cNvSpPr>
            <a:spLocks noGrp="1"/>
          </p:cNvSpPr>
          <p:nvPr>
            <p:ph type="body" idx="1"/>
          </p:nvPr>
        </p:nvSpPr>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066" name="Object 2" hidden="1"/>
          <p:cNvGraphicFramePr>
            <a:graphicFrameLocks noChangeAspect="1"/>
          </p:cNvGraphicFramePr>
          <p:nvPr>
            <p:custDataLst>
              <p:tags r:id="rId2"/>
            </p:custDataLst>
          </p:nvPr>
        </p:nvGraphicFramePr>
        <p:xfrm>
          <a:off x="1587" y="1587"/>
          <a:ext cx="1587" cy="1587"/>
        </p:xfrm>
        <a:graphic>
          <a:graphicData uri="http://schemas.openxmlformats.org/presentationml/2006/ole">
            <mc:AlternateContent xmlns:mc="http://schemas.openxmlformats.org/markup-compatibility/2006">
              <mc:Choice xmlns:v="urn:schemas-microsoft-com:vml" Requires="v">
                <p:oleObj spid="_x0000_s88067" name="think-cell Slide" r:id="rId5" imgW="270" imgH="270" progId="TCLayout.ActiveDocument.1">
                  <p:embed/>
                </p:oleObj>
              </mc:Choice>
              <mc:Fallback>
                <p:oleObj name="think-cell Slide" r:id="rId5" imgW="270" imgH="270" progId="TCLayout.ActiveDocument.1">
                  <p:embed/>
                  <p:pic>
                    <p:nvPicPr>
                      <p:cNvPr id="0" name="Picture 2"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7"/>
                        <a:ext cx="1587" cy="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nb-NO" sz="4400">
              <a:latin typeface="Calibri Light"/>
              <a:ea typeface="+mj-ea"/>
              <a:cs typeface="+mj-cs"/>
              <a:sym typeface="Calibri Light"/>
            </a:endParaRPr>
          </a:p>
        </p:txBody>
      </p:sp>
      <p:sp>
        <p:nvSpPr>
          <p:cNvPr id="2" name="Title 1"/>
          <p:cNvSpPr>
            <a:spLocks noGrp="1"/>
          </p:cNvSpPr>
          <p:nvPr>
            <p:ph type="title"/>
          </p:nvPr>
        </p:nvSpPr>
        <p:spPr/>
        <p:txBody>
          <a:bodyPr/>
          <a:lstStyle/>
          <a:p>
            <a:r>
              <a:rPr lang="nb-NO" dirty="0"/>
              <a:t>LKFK Jxx – mulige kamparenaer 2019</a:t>
            </a:r>
            <a:endParaRPr lang="en-US" dirty="0"/>
          </a:p>
        </p:txBody>
      </p:sp>
      <p:sp>
        <p:nvSpPr>
          <p:cNvPr id="3" name="Content Placeholder 2"/>
          <p:cNvSpPr>
            <a:spLocks noGrp="1"/>
          </p:cNvSpPr>
          <p:nvPr>
            <p:ph idx="1"/>
          </p:nvPr>
        </p:nvSpPr>
        <p:spPr/>
        <p:txBody>
          <a:bodyPr>
            <a:normAutofit/>
          </a:bodyPr>
          <a:lstStyle/>
          <a:p>
            <a:pPr>
              <a:defRPr/>
            </a:pPr>
            <a:endParaRPr lang="nb-NO" dirty="0"/>
          </a:p>
          <a:p>
            <a:pPr>
              <a:defRPr/>
            </a:pPr>
            <a:r>
              <a:rPr lang="nb-NO" dirty="0"/>
              <a:t>Treningskamper vinter 2019?</a:t>
            </a:r>
          </a:p>
          <a:p>
            <a:pPr>
              <a:defRPr/>
            </a:pPr>
            <a:r>
              <a:rPr lang="nb-NO" dirty="0"/>
              <a:t>Serie og turneringer egen årgang</a:t>
            </a:r>
          </a:p>
          <a:p>
            <a:pPr lvl="1">
              <a:defRPr/>
            </a:pPr>
            <a:r>
              <a:rPr lang="nb-NO" dirty="0"/>
              <a:t>Seriespill i IØFK, 1.div + 2.div</a:t>
            </a:r>
          </a:p>
          <a:p>
            <a:pPr>
              <a:defRPr/>
            </a:pPr>
            <a:r>
              <a:rPr lang="nb-NO" dirty="0"/>
              <a:t>Hospitering på A-lag/Rekrutt</a:t>
            </a:r>
          </a:p>
          <a:p>
            <a:pPr>
              <a:defRPr/>
            </a:pPr>
            <a:r>
              <a:rPr lang="nb-NO" dirty="0"/>
              <a:t>J16 NM</a:t>
            </a:r>
          </a:p>
          <a:p>
            <a:pPr>
              <a:defRPr/>
            </a:pPr>
            <a:endParaRPr lang="nb-NO" dirty="0"/>
          </a:p>
          <a:p>
            <a:pPr>
              <a:defRPr/>
            </a:pPr>
            <a:endParaRPr lang="nb-NO" dirty="0"/>
          </a:p>
          <a:p>
            <a:pPr>
              <a:buNone/>
              <a:defRPr/>
            </a:pPr>
            <a:endParaRPr lang="nb-NO" dirty="0"/>
          </a:p>
          <a:p>
            <a:pPr>
              <a:buNone/>
              <a:defRPr/>
            </a:pPr>
            <a:endParaRPr lang="nb-NO" dirty="0"/>
          </a:p>
          <a:p>
            <a:endParaRPr lang="en-US" dirty="0"/>
          </a:p>
        </p:txBody>
      </p:sp>
      <p:sp>
        <p:nvSpPr>
          <p:cNvPr id="6" name="TextBox 5"/>
          <p:cNvSpPr txBox="1"/>
          <p:nvPr/>
        </p:nvSpPr>
        <p:spPr>
          <a:xfrm>
            <a:off x="8109284" y="1788695"/>
            <a:ext cx="2606842" cy="1754326"/>
          </a:xfrm>
          <a:prstGeom prst="rect">
            <a:avLst/>
          </a:prstGeom>
          <a:solidFill>
            <a:srgbClr val="FFFF00"/>
          </a:solidFill>
        </p:spPr>
        <p:txBody>
          <a:bodyPr wrap="square" rtlCol="0">
            <a:spAutoFit/>
          </a:bodyPr>
          <a:lstStyle/>
          <a:p>
            <a:r>
              <a:rPr lang="nb-NO" dirty="0"/>
              <a:t>Hvilke serier skal dere delta på, for barnefotballen kan denne endres til hvor mange lag dere skal stille med kommende sesong.</a:t>
            </a:r>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9090" name="Object 2" hidden="1"/>
          <p:cNvGraphicFramePr>
            <a:graphicFrameLocks noChangeAspect="1"/>
          </p:cNvGraphicFramePr>
          <p:nvPr>
            <p:custDataLst>
              <p:tags r:id="rId2"/>
            </p:custDataLst>
          </p:nvPr>
        </p:nvGraphicFramePr>
        <p:xfrm>
          <a:off x="1587" y="1587"/>
          <a:ext cx="1587" cy="1587"/>
        </p:xfrm>
        <a:graphic>
          <a:graphicData uri="http://schemas.openxmlformats.org/presentationml/2006/ole">
            <mc:AlternateContent xmlns:mc="http://schemas.openxmlformats.org/markup-compatibility/2006">
              <mc:Choice xmlns:v="urn:schemas-microsoft-com:vml" Requires="v">
                <p:oleObj spid="_x0000_s89091" name="think-cell Slide" r:id="rId5" imgW="270" imgH="270" progId="TCLayout.ActiveDocument.1">
                  <p:embed/>
                </p:oleObj>
              </mc:Choice>
              <mc:Fallback>
                <p:oleObj name="think-cell Slide" r:id="rId5" imgW="270" imgH="270" progId="TCLayout.ActiveDocument.1">
                  <p:embed/>
                  <p:pic>
                    <p:nvPicPr>
                      <p:cNvPr id="0" name="Picture 2"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7"/>
                        <a:ext cx="1587" cy="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5"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nb-NO" sz="4400">
              <a:latin typeface="Calibri Light"/>
              <a:ea typeface="+mj-ea"/>
              <a:cs typeface="+mj-cs"/>
              <a:sym typeface="Calibri Light"/>
            </a:endParaRPr>
          </a:p>
        </p:txBody>
      </p:sp>
      <p:sp>
        <p:nvSpPr>
          <p:cNvPr id="4" name="Title 3"/>
          <p:cNvSpPr>
            <a:spLocks noGrp="1"/>
          </p:cNvSpPr>
          <p:nvPr>
            <p:ph type="title"/>
          </p:nvPr>
        </p:nvSpPr>
        <p:spPr/>
        <p:txBody>
          <a:bodyPr/>
          <a:lstStyle/>
          <a:p>
            <a:r>
              <a:rPr lang="nb-NO" dirty="0"/>
              <a:t>LKFK Jx - treninger</a:t>
            </a:r>
            <a:endParaRPr lang="en-US" dirty="0"/>
          </a:p>
        </p:txBody>
      </p:sp>
      <p:sp>
        <p:nvSpPr>
          <p:cNvPr id="5" name="Content Placeholder 4"/>
          <p:cNvSpPr>
            <a:spLocks noGrp="1"/>
          </p:cNvSpPr>
          <p:nvPr>
            <p:ph idx="1"/>
          </p:nvPr>
        </p:nvSpPr>
        <p:spPr>
          <a:xfrm>
            <a:off x="913795" y="2096063"/>
            <a:ext cx="10353762" cy="4123761"/>
          </a:xfrm>
        </p:spPr>
        <p:txBody>
          <a:bodyPr>
            <a:normAutofit fontScale="92500" lnSpcReduction="20000"/>
          </a:bodyPr>
          <a:lstStyle/>
          <a:p>
            <a:r>
              <a:rPr lang="nb-NO" dirty="0"/>
              <a:t>Felles treningsgrupper</a:t>
            </a:r>
          </a:p>
          <a:p>
            <a:pPr lvl="1"/>
            <a:r>
              <a:rPr lang="nb-NO" dirty="0"/>
              <a:t>Trene samtidig</a:t>
            </a:r>
          </a:p>
          <a:p>
            <a:pPr lvl="1"/>
            <a:r>
              <a:rPr lang="nb-NO" dirty="0"/>
              <a:t>Kartlegge spillerenes ønsker</a:t>
            </a:r>
          </a:p>
          <a:p>
            <a:r>
              <a:rPr lang="nb-NO" dirty="0"/>
              <a:t>Høst/vinter:</a:t>
            </a:r>
          </a:p>
          <a:p>
            <a:pPr lvl="1"/>
            <a:r>
              <a:rPr lang="nb-NO" dirty="0"/>
              <a:t>4 felles fotballtreninger i uken (to inne og to ute) – kuldegrense: -12˚C – dager?</a:t>
            </a:r>
          </a:p>
          <a:p>
            <a:pPr lvl="1"/>
            <a:r>
              <a:rPr lang="nb-NO" dirty="0"/>
              <a:t>En basistrening i uken – dag?</a:t>
            </a:r>
          </a:p>
          <a:p>
            <a:pPr lvl="1"/>
            <a:r>
              <a:rPr lang="nb-NO" dirty="0"/>
              <a:t>Annen idrett erstatter en eller to av fellestreningene</a:t>
            </a:r>
          </a:p>
          <a:p>
            <a:r>
              <a:rPr lang="nb-NO" dirty="0"/>
              <a:t>Våren:</a:t>
            </a:r>
          </a:p>
          <a:p>
            <a:pPr lvl="1"/>
            <a:r>
              <a:rPr lang="nb-NO" dirty="0"/>
              <a:t>3 felles fotballtreninger</a:t>
            </a:r>
          </a:p>
          <a:p>
            <a:pPr lvl="1"/>
            <a:r>
              <a:rPr lang="nb-NO" dirty="0"/>
              <a:t>1 egen trening for J16NM – åpnes for alle når NM-laget er slått ut</a:t>
            </a:r>
          </a:p>
          <a:p>
            <a:pPr lvl="1"/>
            <a:r>
              <a:rPr lang="nb-NO" dirty="0"/>
              <a:t>En basistrening</a:t>
            </a:r>
          </a:p>
          <a:p>
            <a:pPr lvl="1"/>
            <a:r>
              <a:rPr lang="nb-NO" dirty="0"/>
              <a:t>Hospitering – 4 uker på – 2 uker av</a:t>
            </a:r>
            <a:endParaRPr lang="en-US" dirty="0"/>
          </a:p>
        </p:txBody>
      </p:sp>
      <p:sp>
        <p:nvSpPr>
          <p:cNvPr id="7" name="TextBox 6"/>
          <p:cNvSpPr txBox="1"/>
          <p:nvPr/>
        </p:nvSpPr>
        <p:spPr>
          <a:xfrm>
            <a:off x="8109284" y="1788695"/>
            <a:ext cx="2606842" cy="923330"/>
          </a:xfrm>
          <a:prstGeom prst="rect">
            <a:avLst/>
          </a:prstGeom>
          <a:solidFill>
            <a:srgbClr val="FFFF00"/>
          </a:solidFill>
        </p:spPr>
        <p:txBody>
          <a:bodyPr wrap="square" rtlCol="0">
            <a:spAutoFit/>
          </a:bodyPr>
          <a:lstStyle/>
          <a:p>
            <a:r>
              <a:rPr lang="nb-NO" dirty="0"/>
              <a:t>Denne gjelder for ungdomsfotballen, slettes for barnefotballen.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9090" name="Object 2" hidden="1"/>
          <p:cNvGraphicFramePr>
            <a:graphicFrameLocks noChangeAspect="1"/>
          </p:cNvGraphicFramePr>
          <p:nvPr>
            <p:custDataLst>
              <p:tags r:id="rId2"/>
            </p:custDataLst>
          </p:nvPr>
        </p:nvGraphicFramePr>
        <p:xfrm>
          <a:off x="1587" y="1587"/>
          <a:ext cx="1587" cy="1587"/>
        </p:xfrm>
        <a:graphic>
          <a:graphicData uri="http://schemas.openxmlformats.org/presentationml/2006/ole">
            <mc:AlternateContent xmlns:mc="http://schemas.openxmlformats.org/markup-compatibility/2006">
              <mc:Choice xmlns:v="urn:schemas-microsoft-com:vml" Requires="v">
                <p:oleObj spid="_x0000_s93187" name="think-cell Slide" r:id="rId5" imgW="270" imgH="270" progId="TCLayout.ActiveDocument.1">
                  <p:embed/>
                </p:oleObj>
              </mc:Choice>
              <mc:Fallback>
                <p:oleObj name="think-cell Slide" r:id="rId5" imgW="270" imgH="270" progId="TCLayout.ActiveDocument.1">
                  <p:embed/>
                  <p:pic>
                    <p:nvPicPr>
                      <p:cNvPr id="0" name="Object 2"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7"/>
                        <a:ext cx="1587" cy="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5"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nb-NO" sz="4400">
              <a:latin typeface="Calibri Light"/>
              <a:ea typeface="+mj-ea"/>
              <a:cs typeface="+mj-cs"/>
              <a:sym typeface="Calibri Light"/>
            </a:endParaRPr>
          </a:p>
        </p:txBody>
      </p:sp>
      <p:sp>
        <p:nvSpPr>
          <p:cNvPr id="4" name="Title 3"/>
          <p:cNvSpPr>
            <a:spLocks noGrp="1"/>
          </p:cNvSpPr>
          <p:nvPr>
            <p:ph type="title"/>
          </p:nvPr>
        </p:nvSpPr>
        <p:spPr/>
        <p:txBody>
          <a:bodyPr/>
          <a:lstStyle/>
          <a:p>
            <a:r>
              <a:rPr lang="nb-NO" dirty="0"/>
              <a:t>LKFK Jx - treninger</a:t>
            </a:r>
            <a:endParaRPr lang="en-US" dirty="0"/>
          </a:p>
        </p:txBody>
      </p:sp>
      <p:sp>
        <p:nvSpPr>
          <p:cNvPr id="5" name="Content Placeholder 4"/>
          <p:cNvSpPr>
            <a:spLocks noGrp="1"/>
          </p:cNvSpPr>
          <p:nvPr>
            <p:ph idx="1"/>
          </p:nvPr>
        </p:nvSpPr>
        <p:spPr>
          <a:xfrm>
            <a:off x="913795" y="2096063"/>
            <a:ext cx="10353762" cy="4123761"/>
          </a:xfrm>
        </p:spPr>
        <p:txBody>
          <a:bodyPr>
            <a:normAutofit/>
          </a:bodyPr>
          <a:lstStyle/>
          <a:p>
            <a:r>
              <a:rPr lang="nb-NO" dirty="0"/>
              <a:t>Felles treningsgrupper</a:t>
            </a:r>
          </a:p>
          <a:p>
            <a:r>
              <a:rPr lang="nb-NO" dirty="0"/>
              <a:t>Vinter:</a:t>
            </a:r>
          </a:p>
          <a:p>
            <a:pPr lvl="1"/>
            <a:r>
              <a:rPr lang="nb-NO" dirty="0"/>
              <a:t>1 felles fotballtreninger i uken (inne) </a:t>
            </a:r>
          </a:p>
          <a:p>
            <a:pPr lvl="1"/>
            <a:r>
              <a:rPr lang="nb-NO" dirty="0"/>
              <a:t>Annen idrett prioriteres i vinterhalvåret</a:t>
            </a:r>
          </a:p>
          <a:p>
            <a:r>
              <a:rPr lang="nb-NO" dirty="0"/>
              <a:t>Våren:</a:t>
            </a:r>
          </a:p>
          <a:p>
            <a:pPr lvl="1"/>
            <a:r>
              <a:rPr lang="nb-NO" dirty="0"/>
              <a:t>2 felles fotballtreninger</a:t>
            </a:r>
          </a:p>
        </p:txBody>
      </p:sp>
      <p:sp>
        <p:nvSpPr>
          <p:cNvPr id="7" name="TextBox 6"/>
          <p:cNvSpPr txBox="1"/>
          <p:nvPr/>
        </p:nvSpPr>
        <p:spPr>
          <a:xfrm>
            <a:off x="8109284" y="1788695"/>
            <a:ext cx="2606842" cy="923330"/>
          </a:xfrm>
          <a:prstGeom prst="rect">
            <a:avLst/>
          </a:prstGeom>
          <a:solidFill>
            <a:srgbClr val="FFFF00"/>
          </a:solidFill>
        </p:spPr>
        <p:txBody>
          <a:bodyPr wrap="square" rtlCol="0">
            <a:spAutoFit/>
          </a:bodyPr>
          <a:lstStyle/>
          <a:p>
            <a:r>
              <a:rPr lang="nb-NO" dirty="0"/>
              <a:t>Denne gjelder for barnefotballen, slettes for ungdomsfotballen.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0114" name="Object 2" hidden="1"/>
          <p:cNvGraphicFramePr>
            <a:graphicFrameLocks noChangeAspect="1"/>
          </p:cNvGraphicFramePr>
          <p:nvPr>
            <p:custDataLst>
              <p:tags r:id="rId2"/>
            </p:custDataLst>
          </p:nvPr>
        </p:nvGraphicFramePr>
        <p:xfrm>
          <a:off x="1587" y="1587"/>
          <a:ext cx="1587" cy="1587"/>
        </p:xfrm>
        <a:graphic>
          <a:graphicData uri="http://schemas.openxmlformats.org/presentationml/2006/ole">
            <mc:AlternateContent xmlns:mc="http://schemas.openxmlformats.org/markup-compatibility/2006">
              <mc:Choice xmlns:v="urn:schemas-microsoft-com:vml" Requires="v">
                <p:oleObj spid="_x0000_s90115" name="think-cell Slide" r:id="rId5" imgW="270" imgH="270" progId="TCLayout.ActiveDocument.1">
                  <p:embed/>
                </p:oleObj>
              </mc:Choice>
              <mc:Fallback>
                <p:oleObj name="think-cell Slide" r:id="rId5" imgW="270" imgH="270" progId="TCLayout.ActiveDocument.1">
                  <p:embed/>
                  <p:pic>
                    <p:nvPicPr>
                      <p:cNvPr id="0" name="Picture 2"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7"/>
                        <a:ext cx="1587" cy="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nb-NO" sz="4400">
              <a:latin typeface="Calibri Light"/>
              <a:ea typeface="+mj-ea"/>
              <a:cs typeface="+mj-cs"/>
              <a:sym typeface="Calibri Light"/>
            </a:endParaRPr>
          </a:p>
        </p:txBody>
      </p:sp>
      <p:sp>
        <p:nvSpPr>
          <p:cNvPr id="2" name="Title 1"/>
          <p:cNvSpPr>
            <a:spLocks noGrp="1"/>
          </p:cNvSpPr>
          <p:nvPr>
            <p:ph type="title"/>
          </p:nvPr>
        </p:nvSpPr>
        <p:spPr/>
        <p:txBody>
          <a:bodyPr/>
          <a:lstStyle/>
          <a:p>
            <a:r>
              <a:rPr lang="nb-NO" dirty="0"/>
              <a:t>LKFK Jxx - treningsfokus</a:t>
            </a:r>
            <a:endParaRPr lang="en-US" dirty="0"/>
          </a:p>
        </p:txBody>
      </p:sp>
      <p:sp>
        <p:nvSpPr>
          <p:cNvPr id="3" name="Content Placeholder 2"/>
          <p:cNvSpPr>
            <a:spLocks noGrp="1"/>
          </p:cNvSpPr>
          <p:nvPr>
            <p:ph idx="1"/>
          </p:nvPr>
        </p:nvSpPr>
        <p:spPr/>
        <p:txBody>
          <a:bodyPr>
            <a:normAutofit/>
          </a:bodyPr>
          <a:lstStyle/>
          <a:p>
            <a:pPr>
              <a:defRPr/>
            </a:pPr>
            <a:endParaRPr lang="nb-NO" dirty="0"/>
          </a:p>
          <a:p>
            <a:pPr>
              <a:buNone/>
              <a:defRPr/>
            </a:pPr>
            <a:endParaRPr lang="nb-NO" dirty="0"/>
          </a:p>
          <a:p>
            <a:pPr>
              <a:buNone/>
              <a:defRPr/>
            </a:pPr>
            <a:endParaRPr lang="nb-NO" dirty="0"/>
          </a:p>
          <a:p>
            <a:endParaRPr lang="en-US" dirty="0"/>
          </a:p>
        </p:txBody>
      </p:sp>
      <p:graphicFrame>
        <p:nvGraphicFramePr>
          <p:cNvPr id="6" name="Table 5"/>
          <p:cNvGraphicFramePr>
            <a:graphicFrameLocks noGrp="1"/>
          </p:cNvGraphicFramePr>
          <p:nvPr/>
        </p:nvGraphicFramePr>
        <p:xfrm>
          <a:off x="1138989" y="1331662"/>
          <a:ext cx="9021010" cy="5482981"/>
        </p:xfrm>
        <a:graphic>
          <a:graphicData uri="http://schemas.openxmlformats.org/drawingml/2006/table">
            <a:tbl>
              <a:tblPr/>
              <a:tblGrid>
                <a:gridCol w="1238447">
                  <a:extLst>
                    <a:ext uri="{9D8B030D-6E8A-4147-A177-3AD203B41FA5}">
                      <a16:colId xmlns:a16="http://schemas.microsoft.com/office/drawing/2014/main" val="20000"/>
                    </a:ext>
                  </a:extLst>
                </a:gridCol>
                <a:gridCol w="1073736">
                  <a:extLst>
                    <a:ext uri="{9D8B030D-6E8A-4147-A177-3AD203B41FA5}">
                      <a16:colId xmlns:a16="http://schemas.microsoft.com/office/drawing/2014/main" val="20001"/>
                    </a:ext>
                  </a:extLst>
                </a:gridCol>
                <a:gridCol w="1314564">
                  <a:extLst>
                    <a:ext uri="{9D8B030D-6E8A-4147-A177-3AD203B41FA5}">
                      <a16:colId xmlns:a16="http://schemas.microsoft.com/office/drawing/2014/main" val="20002"/>
                    </a:ext>
                  </a:extLst>
                </a:gridCol>
                <a:gridCol w="1237823">
                  <a:extLst>
                    <a:ext uri="{9D8B030D-6E8A-4147-A177-3AD203B41FA5}">
                      <a16:colId xmlns:a16="http://schemas.microsoft.com/office/drawing/2014/main" val="20003"/>
                    </a:ext>
                  </a:extLst>
                </a:gridCol>
                <a:gridCol w="1149853">
                  <a:extLst>
                    <a:ext uri="{9D8B030D-6E8A-4147-A177-3AD203B41FA5}">
                      <a16:colId xmlns:a16="http://schemas.microsoft.com/office/drawing/2014/main" val="20004"/>
                    </a:ext>
                  </a:extLst>
                </a:gridCol>
                <a:gridCol w="1326418">
                  <a:extLst>
                    <a:ext uri="{9D8B030D-6E8A-4147-A177-3AD203B41FA5}">
                      <a16:colId xmlns:a16="http://schemas.microsoft.com/office/drawing/2014/main" val="20005"/>
                    </a:ext>
                  </a:extLst>
                </a:gridCol>
                <a:gridCol w="1680169">
                  <a:extLst>
                    <a:ext uri="{9D8B030D-6E8A-4147-A177-3AD203B41FA5}">
                      <a16:colId xmlns:a16="http://schemas.microsoft.com/office/drawing/2014/main" val="20006"/>
                    </a:ext>
                  </a:extLst>
                </a:gridCol>
              </a:tblGrid>
              <a:tr h="154732">
                <a:tc>
                  <a:txBody>
                    <a:bodyPr/>
                    <a:lstStyle/>
                    <a:p>
                      <a:pPr>
                        <a:lnSpc>
                          <a:spcPct val="115000"/>
                        </a:lnSpc>
                        <a:spcAft>
                          <a:spcPts val="0"/>
                        </a:spcAft>
                      </a:pPr>
                      <a:r>
                        <a:rPr lang="nb-NO" sz="1000" dirty="0">
                          <a:solidFill>
                            <a:srgbClr val="000000"/>
                          </a:solidFill>
                          <a:latin typeface="Arial"/>
                          <a:ea typeface="Arial"/>
                          <a:cs typeface="Times New Roman"/>
                        </a:rPr>
                        <a:t>6-7</a:t>
                      </a:r>
                      <a:endParaRPr lang="en-US" sz="1000" dirty="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15000"/>
                        </a:lnSpc>
                        <a:spcAft>
                          <a:spcPts val="0"/>
                        </a:spcAft>
                      </a:pPr>
                      <a:r>
                        <a:rPr lang="nb-NO" sz="1000">
                          <a:solidFill>
                            <a:srgbClr val="000000"/>
                          </a:solidFill>
                          <a:latin typeface="Arial"/>
                          <a:ea typeface="Arial"/>
                          <a:cs typeface="Times New Roman"/>
                        </a:rPr>
                        <a:t>8-9</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15000"/>
                        </a:lnSpc>
                        <a:spcAft>
                          <a:spcPts val="0"/>
                        </a:spcAft>
                      </a:pPr>
                      <a:r>
                        <a:rPr lang="nb-NO" sz="1000">
                          <a:solidFill>
                            <a:srgbClr val="000000"/>
                          </a:solidFill>
                          <a:latin typeface="Arial"/>
                          <a:ea typeface="Arial"/>
                          <a:cs typeface="Times New Roman"/>
                        </a:rPr>
                        <a:t>10-11</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15000"/>
                        </a:lnSpc>
                        <a:spcAft>
                          <a:spcPts val="0"/>
                        </a:spcAft>
                      </a:pPr>
                      <a:r>
                        <a:rPr lang="nb-NO" sz="1000">
                          <a:solidFill>
                            <a:srgbClr val="000000"/>
                          </a:solidFill>
                          <a:latin typeface="Arial"/>
                          <a:ea typeface="Arial"/>
                          <a:cs typeface="Times New Roman"/>
                        </a:rPr>
                        <a:t>12-13</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15000"/>
                        </a:lnSpc>
                        <a:spcAft>
                          <a:spcPts val="0"/>
                        </a:spcAft>
                      </a:pPr>
                      <a:r>
                        <a:rPr lang="nb-NO" sz="1000">
                          <a:solidFill>
                            <a:srgbClr val="000000"/>
                          </a:solidFill>
                          <a:latin typeface="Arial"/>
                          <a:ea typeface="Arial"/>
                          <a:cs typeface="Times New Roman"/>
                        </a:rPr>
                        <a:t>14-15</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15000"/>
                        </a:lnSpc>
                        <a:spcAft>
                          <a:spcPts val="0"/>
                        </a:spcAft>
                      </a:pPr>
                      <a:r>
                        <a:rPr lang="nb-NO" sz="1000">
                          <a:solidFill>
                            <a:srgbClr val="000000"/>
                          </a:solidFill>
                          <a:latin typeface="Arial"/>
                          <a:ea typeface="Arial"/>
                          <a:cs typeface="Times New Roman"/>
                        </a:rPr>
                        <a:t>16-17</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ct val="115000"/>
                        </a:lnSpc>
                        <a:spcAft>
                          <a:spcPts val="0"/>
                        </a:spcAft>
                      </a:pPr>
                      <a:r>
                        <a:rPr lang="nb-NO" sz="1000">
                          <a:solidFill>
                            <a:srgbClr val="000000"/>
                          </a:solidFill>
                          <a:latin typeface="Arial"/>
                          <a:ea typeface="Arial"/>
                          <a:cs typeface="Times New Roman"/>
                        </a:rPr>
                        <a:t>Senior </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0"/>
                  </a:ext>
                </a:extLst>
              </a:tr>
              <a:tr h="464195">
                <a:tc>
                  <a:txBody>
                    <a:bodyPr/>
                    <a:lstStyle/>
                    <a:p>
                      <a:pPr>
                        <a:lnSpc>
                          <a:spcPct val="115000"/>
                        </a:lnSpc>
                        <a:spcAft>
                          <a:spcPts val="0"/>
                        </a:spcAft>
                      </a:pPr>
                      <a:r>
                        <a:rPr lang="nb-NO" sz="1000">
                          <a:solidFill>
                            <a:srgbClr val="000000"/>
                          </a:solidFill>
                          <a:latin typeface="Arial"/>
                          <a:ea typeface="Arial"/>
                          <a:cs typeface="Times New Roman"/>
                        </a:rPr>
                        <a:t>Lek og moro med ball</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Lek og moro med ball</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Lek og moro med ball - &gt; Utvikling</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Utvikling </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Utvikling </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Utvikling</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dirty="0">
                          <a:solidFill>
                            <a:srgbClr val="000000"/>
                          </a:solidFill>
                          <a:latin typeface="Arial"/>
                          <a:ea typeface="Arial"/>
                          <a:cs typeface="Times New Roman"/>
                        </a:rPr>
                        <a:t>Prestasjon og utvikling</a:t>
                      </a:r>
                      <a:endParaRPr lang="en-US" sz="1000" dirty="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73659">
                <a:tc>
                  <a:txBody>
                    <a:bodyPr/>
                    <a:lstStyle/>
                    <a:p>
                      <a:pPr>
                        <a:lnSpc>
                          <a:spcPct val="115000"/>
                        </a:lnSpc>
                        <a:spcAft>
                          <a:spcPts val="0"/>
                        </a:spcAft>
                      </a:pPr>
                      <a:r>
                        <a:rPr lang="nb-NO" sz="1000">
                          <a:solidFill>
                            <a:srgbClr val="000000"/>
                          </a:solidFill>
                          <a:latin typeface="Arial"/>
                          <a:ea typeface="Arial"/>
                          <a:cs typeface="Times New Roman"/>
                        </a:rPr>
                        <a:t>Kort pasning</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Kort pasning</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Skudd, tilslag</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Kort pasning</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Skudd, tilslag</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Mottak, demping</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Kort og lang pasning</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Skudd, tilslag</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Mottak, demping</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Kort og lang pasning</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Skudd, tilslag</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Mottak, demping</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Kort og lang pasning</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Skudd, tilslag</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Mottak, demping</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Kort og lang pasning</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Skudd, tilslag</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Mottak, demping</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73659">
                <a:tc>
                  <a:txBody>
                    <a:bodyPr/>
                    <a:lstStyle/>
                    <a:p>
                      <a:pPr>
                        <a:lnSpc>
                          <a:spcPct val="115000"/>
                        </a:lnSpc>
                        <a:spcAft>
                          <a:spcPts val="0"/>
                        </a:spcAft>
                      </a:pPr>
                      <a:r>
                        <a:rPr lang="nb-NO" sz="1000">
                          <a:solidFill>
                            <a:srgbClr val="000000"/>
                          </a:solidFill>
                          <a:latin typeface="Arial"/>
                          <a:ea typeface="Arial"/>
                          <a:cs typeface="Times New Roman"/>
                        </a:rPr>
                        <a:t>Jeg og ball, basisteknikk</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Jeg, ball og medspiller, basisteknikk, begge bein</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Jeg, ball, medspiller og motspiller</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Jeg, ball, relasjon til medspiller og hensyn til motspiller</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Jeg, ball, mitt lags plan og motstander</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Komplett spill</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Jeg, ball, mitt lags plan og motstander</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Komplett spill</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(prestasjon)</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Rolletrening</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02050">
                <a:tc>
                  <a:txBody>
                    <a:bodyPr/>
                    <a:lstStyle/>
                    <a:p>
                      <a:pPr>
                        <a:lnSpc>
                          <a:spcPct val="115000"/>
                        </a:lnSpc>
                        <a:spcAft>
                          <a:spcPts val="0"/>
                        </a:spcAft>
                      </a:pPr>
                      <a:r>
                        <a:rPr lang="nb-NO" sz="1000">
                          <a:solidFill>
                            <a:srgbClr val="000000"/>
                          </a:solidFill>
                          <a:latin typeface="Arial"/>
                          <a:ea typeface="Arial"/>
                          <a:cs typeface="Times New Roman"/>
                        </a:rPr>
                        <a:t>Fotballglede</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 </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Motorikk </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-Spille pasning, motta og kontrollere</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-Smålagspill, Relasjonsøving 3-3 og 5-5. </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Utfordre og bryte.</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Velge mellom spille og gå.</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Spilleprinsipper/spillets ide. </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1A/1F</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 Balanse og koordinasjon.</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Rom, avstand, vinkel, bevegleser. </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Valg med/uten ball.</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Angrep-forsvar.</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1A/1F</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Balanse, koordinajson og rytme.</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Med og motspill.</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Spillets 4 faser</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Krav I rolle.</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1A/2A/3A</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1F/2F/3F</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Balanse, koordinasjon, rytme,  hurtighet og styrke.</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Med og motspill.</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Struktur.</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Krav I rolle, teknisk, taktisk, fysisk.</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1A/2A/3A</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1F/2F/3F</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Hurtighet, utholdenhet styrke og skade-</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forebygging</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Med og motspill.</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Taktikk og struktur.</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Spiss-kompetanse.</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Lære, utvikle og perfeksjonere rolle-</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Ferdigheter </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I tråd med klubbens filosofi.</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Hurtighet, utholdenhet styrke og skade-</a:t>
                      </a:r>
                      <a:endParaRPr lang="en-US" sz="1000">
                        <a:solidFill>
                          <a:srgbClr val="000000"/>
                        </a:solidFill>
                        <a:latin typeface="Arial"/>
                        <a:ea typeface="Arial"/>
                        <a:cs typeface="Times New Roman"/>
                      </a:endParaRPr>
                    </a:p>
                    <a:p>
                      <a:pPr>
                        <a:lnSpc>
                          <a:spcPct val="115000"/>
                        </a:lnSpc>
                        <a:spcAft>
                          <a:spcPts val="0"/>
                        </a:spcAft>
                      </a:pPr>
                      <a:r>
                        <a:rPr lang="nb-NO" sz="1000">
                          <a:solidFill>
                            <a:srgbClr val="000000"/>
                          </a:solidFill>
                          <a:latin typeface="Arial"/>
                          <a:ea typeface="Arial"/>
                          <a:cs typeface="Times New Roman"/>
                        </a:rPr>
                        <a:t>forebygging</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9464">
                <a:tc>
                  <a:txBody>
                    <a:bodyPr/>
                    <a:lstStyle/>
                    <a:p>
                      <a:pPr>
                        <a:lnSpc>
                          <a:spcPct val="115000"/>
                        </a:lnSpc>
                        <a:spcAft>
                          <a:spcPts val="0"/>
                        </a:spcAft>
                      </a:pPr>
                      <a:endParaRPr lang="nb-NO"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Hurtighet og spenst</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Hurtighet og spenst</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Hurtighet og spenst</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Hurtighet og spenst</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Hurtighet og spenst</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Hurtighet og spenst</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73659">
                <a:tc>
                  <a:txBody>
                    <a:bodyPr/>
                    <a:lstStyle/>
                    <a:p>
                      <a:pPr>
                        <a:lnSpc>
                          <a:spcPct val="115000"/>
                        </a:lnSpc>
                        <a:spcAft>
                          <a:spcPts val="0"/>
                        </a:spcAft>
                      </a:pPr>
                      <a:r>
                        <a:rPr lang="nb-NO" sz="1000">
                          <a:solidFill>
                            <a:srgbClr val="000000"/>
                          </a:solidFill>
                          <a:latin typeface="Arial"/>
                          <a:ea typeface="Arial"/>
                          <a:cs typeface="Times New Roman"/>
                        </a:rPr>
                        <a:t>Roter på keeperplass</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Roter på keeperplass</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Roter på keeperplass, egen keepertrening del av økt</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Keepertrening 1 økt per uke</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Keepertrening 1 økt per uke</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Keepertrening 1 økt per uke</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Keepertrening 1 økt per uke</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64195">
                <a:tc>
                  <a:txBody>
                    <a:bodyPr/>
                    <a:lstStyle/>
                    <a:p>
                      <a:pPr>
                        <a:lnSpc>
                          <a:spcPct val="115000"/>
                        </a:lnSpc>
                        <a:spcAft>
                          <a:spcPts val="0"/>
                        </a:spcAft>
                      </a:pPr>
                      <a:r>
                        <a:rPr lang="nb-NO" sz="1000">
                          <a:solidFill>
                            <a:srgbClr val="000000"/>
                          </a:solidFill>
                          <a:latin typeface="Arial"/>
                          <a:ea typeface="Arial"/>
                          <a:cs typeface="Times New Roman"/>
                        </a:rPr>
                        <a:t>1-3 økter per uke, inkl. kamp</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1-3 økter per uke, inkl. kamp</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2-4 økter per uke, inkl kamp.</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2-4 økter per uke, inkl kamp.</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3-5 økter per uke, inkl kamp.</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a:solidFill>
                            <a:srgbClr val="000000"/>
                          </a:solidFill>
                          <a:latin typeface="Arial"/>
                          <a:ea typeface="Arial"/>
                          <a:cs typeface="Times New Roman"/>
                        </a:rPr>
                        <a:t>3-6 økter per uke, inkl kamp.</a:t>
                      </a:r>
                      <a:endParaRPr lang="en-US" sz="100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b-NO" sz="1000" dirty="0">
                          <a:solidFill>
                            <a:srgbClr val="000000"/>
                          </a:solidFill>
                          <a:latin typeface="Arial"/>
                          <a:ea typeface="Arial"/>
                          <a:cs typeface="Times New Roman"/>
                        </a:rPr>
                        <a:t>3-6 økter per uke, inkl kamp.</a:t>
                      </a:r>
                      <a:endParaRPr lang="en-US" sz="1000" dirty="0">
                        <a:solidFill>
                          <a:srgbClr val="000000"/>
                        </a:solidFill>
                        <a:latin typeface="Arial"/>
                        <a:ea typeface="Arial"/>
                        <a:cs typeface="Times New Roman"/>
                      </a:endParaRPr>
                    </a:p>
                  </a:txBody>
                  <a:tcPr marL="60707" marR="607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7" name="TextBox 6"/>
          <p:cNvSpPr txBox="1"/>
          <p:nvPr/>
        </p:nvSpPr>
        <p:spPr>
          <a:xfrm>
            <a:off x="7379368" y="328863"/>
            <a:ext cx="2606842" cy="646331"/>
          </a:xfrm>
          <a:prstGeom prst="rect">
            <a:avLst/>
          </a:prstGeom>
          <a:solidFill>
            <a:srgbClr val="FFFF00"/>
          </a:solidFill>
        </p:spPr>
        <p:txBody>
          <a:bodyPr wrap="square" rtlCol="0">
            <a:spAutoFit/>
          </a:bodyPr>
          <a:lstStyle/>
          <a:p>
            <a:r>
              <a:rPr lang="nb-NO" dirty="0"/>
              <a:t>Velg ut fokusområder basert på din årgang.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ct 2" hidden="1"/>
          <p:cNvGraphicFramePr>
            <a:graphicFrameLocks noChangeAspect="1"/>
          </p:cNvGraphicFramePr>
          <p:nvPr>
            <p:custDataLst>
              <p:tags r:id="rId2"/>
            </p:custDataLst>
          </p:nvPr>
        </p:nvGraphicFramePr>
        <p:xfrm>
          <a:off x="1587" y="1587"/>
          <a:ext cx="1587" cy="1587"/>
        </p:xfrm>
        <a:graphic>
          <a:graphicData uri="http://schemas.openxmlformats.org/presentationml/2006/ole">
            <mc:AlternateContent xmlns:mc="http://schemas.openxmlformats.org/markup-compatibility/2006">
              <mc:Choice xmlns:v="urn:schemas-microsoft-com:vml" Requires="v">
                <p:oleObj spid="_x0000_s91139" name="think-cell Slide" r:id="rId5" imgW="270" imgH="270" progId="TCLayout.ActiveDocument.1">
                  <p:embed/>
                </p:oleObj>
              </mc:Choice>
              <mc:Fallback>
                <p:oleObj name="think-cell Slide" r:id="rId5" imgW="270" imgH="270" progId="TCLayout.ActiveDocument.1">
                  <p:embed/>
                  <p:pic>
                    <p:nvPicPr>
                      <p:cNvPr id="0" name="Picture 2"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7"/>
                        <a:ext cx="1587" cy="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5"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nb-NO" sz="4400">
              <a:latin typeface="Calibri Light"/>
              <a:ea typeface="+mj-ea"/>
              <a:cs typeface="+mj-cs"/>
              <a:sym typeface="Calibri Light"/>
            </a:endParaRPr>
          </a:p>
        </p:txBody>
      </p:sp>
      <p:sp>
        <p:nvSpPr>
          <p:cNvPr id="4" name="Title 3"/>
          <p:cNvSpPr>
            <a:spLocks noGrp="1"/>
          </p:cNvSpPr>
          <p:nvPr>
            <p:ph type="title"/>
          </p:nvPr>
        </p:nvSpPr>
        <p:spPr>
          <a:xfrm>
            <a:off x="957154" y="571099"/>
            <a:ext cx="11430000" cy="1326321"/>
          </a:xfrm>
        </p:spPr>
        <p:txBody>
          <a:bodyPr>
            <a:normAutofit/>
          </a:bodyPr>
          <a:lstStyle/>
          <a:p>
            <a:r>
              <a:rPr lang="nb-NO" dirty="0"/>
              <a:t>LKFK Jxx – mulige turneringer/cuper 2019</a:t>
            </a:r>
            <a:endParaRPr lang="en-US" dirty="0"/>
          </a:p>
        </p:txBody>
      </p:sp>
      <p:sp>
        <p:nvSpPr>
          <p:cNvPr id="5" name="Content Placeholder 4"/>
          <p:cNvSpPr>
            <a:spLocks noGrp="1"/>
          </p:cNvSpPr>
          <p:nvPr>
            <p:ph idx="1"/>
          </p:nvPr>
        </p:nvSpPr>
        <p:spPr>
          <a:xfrm>
            <a:off x="1371599" y="2286000"/>
            <a:ext cx="10041467" cy="3581400"/>
          </a:xfrm>
        </p:spPr>
        <p:txBody>
          <a:bodyPr>
            <a:normAutofit/>
          </a:bodyPr>
          <a:lstStyle/>
          <a:p>
            <a:pPr>
              <a:defRPr/>
            </a:pPr>
            <a:r>
              <a:rPr lang="nb-NO" dirty="0"/>
              <a:t>Januar: Moss jentecup – jevne lag</a:t>
            </a:r>
          </a:p>
          <a:p>
            <a:pPr>
              <a:defRPr/>
            </a:pPr>
            <a:r>
              <a:rPr lang="nb-NO" dirty="0"/>
              <a:t>Januar: Lillehammer cup – ?</a:t>
            </a:r>
          </a:p>
          <a:p>
            <a:pPr>
              <a:defRPr/>
            </a:pPr>
            <a:r>
              <a:rPr lang="nb-NO" dirty="0"/>
              <a:t>Juni: Finne en egnet turnering –Differensierte lag</a:t>
            </a:r>
          </a:p>
          <a:p>
            <a:pPr>
              <a:defRPr/>
            </a:pPr>
            <a:r>
              <a:rPr lang="nb-NO" dirty="0"/>
              <a:t>Juli: Gothia Cup – jevne lag</a:t>
            </a:r>
          </a:p>
          <a:p>
            <a:pPr>
              <a:defRPr/>
            </a:pPr>
            <a:r>
              <a:rPr lang="nb-NO" dirty="0"/>
              <a:t>August: turnering? – Differensierte lag</a:t>
            </a:r>
          </a:p>
          <a:p>
            <a:pPr>
              <a:defRPr/>
            </a:pPr>
            <a:r>
              <a:rPr lang="nb-NO" dirty="0"/>
              <a:t>Oktober/November: ? – jevne lag?</a:t>
            </a:r>
          </a:p>
          <a:p>
            <a:pPr>
              <a:defRPr/>
            </a:pPr>
            <a:endParaRPr lang="nb-NO" dirty="0"/>
          </a:p>
          <a:p>
            <a:endParaRPr lang="en-US" dirty="0"/>
          </a:p>
        </p:txBody>
      </p:sp>
      <p:sp>
        <p:nvSpPr>
          <p:cNvPr id="7" name="TextBox 6"/>
          <p:cNvSpPr txBox="1"/>
          <p:nvPr/>
        </p:nvSpPr>
        <p:spPr>
          <a:xfrm>
            <a:off x="8109284" y="1788695"/>
            <a:ext cx="2606842" cy="923330"/>
          </a:xfrm>
          <a:prstGeom prst="rect">
            <a:avLst/>
          </a:prstGeom>
          <a:solidFill>
            <a:srgbClr val="FFFF00"/>
          </a:solidFill>
        </p:spPr>
        <p:txBody>
          <a:bodyPr wrap="square" rtlCol="0">
            <a:spAutoFit/>
          </a:bodyPr>
          <a:lstStyle/>
          <a:p>
            <a:r>
              <a:rPr lang="nb-NO" dirty="0"/>
              <a:t>Skriv inn de cupene dere skal delta på – se anbefalinger i sportsplan.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62" name="Object 2" hidden="1"/>
          <p:cNvGraphicFramePr>
            <a:graphicFrameLocks noChangeAspect="1"/>
          </p:cNvGraphicFramePr>
          <p:nvPr>
            <p:custDataLst>
              <p:tags r:id="rId2"/>
            </p:custDataLst>
          </p:nvPr>
        </p:nvGraphicFramePr>
        <p:xfrm>
          <a:off x="1587" y="1587"/>
          <a:ext cx="1587" cy="1587"/>
        </p:xfrm>
        <a:graphic>
          <a:graphicData uri="http://schemas.openxmlformats.org/presentationml/2006/ole">
            <mc:AlternateContent xmlns:mc="http://schemas.openxmlformats.org/markup-compatibility/2006">
              <mc:Choice xmlns:v="urn:schemas-microsoft-com:vml" Requires="v">
                <p:oleObj spid="_x0000_s92163" name="think-cell Slide" r:id="rId5" imgW="270" imgH="270" progId="TCLayout.ActiveDocument.1">
                  <p:embed/>
                </p:oleObj>
              </mc:Choice>
              <mc:Fallback>
                <p:oleObj name="think-cell Slide" r:id="rId5" imgW="270" imgH="270" progId="TCLayout.ActiveDocument.1">
                  <p:embed/>
                  <p:pic>
                    <p:nvPicPr>
                      <p:cNvPr id="0" name="Picture 2"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7"/>
                        <a:ext cx="1587" cy="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nb-NO" sz="4400">
              <a:latin typeface="Calibri Light"/>
              <a:ea typeface="+mj-ea"/>
              <a:cs typeface="+mj-cs"/>
              <a:sym typeface="Calibri Light"/>
            </a:endParaRPr>
          </a:p>
        </p:txBody>
      </p:sp>
      <p:sp>
        <p:nvSpPr>
          <p:cNvPr id="2" name="Title 1"/>
          <p:cNvSpPr>
            <a:spLocks noGrp="1"/>
          </p:cNvSpPr>
          <p:nvPr>
            <p:ph type="title"/>
          </p:nvPr>
        </p:nvSpPr>
        <p:spPr/>
        <p:txBody>
          <a:bodyPr/>
          <a:lstStyle/>
          <a:p>
            <a:r>
              <a:rPr lang="nb-NO" dirty="0"/>
              <a:t>LKFK Jxx – andre initativ 2019</a:t>
            </a:r>
            <a:endParaRPr lang="en-US" dirty="0"/>
          </a:p>
        </p:txBody>
      </p:sp>
      <p:sp>
        <p:nvSpPr>
          <p:cNvPr id="3" name="Content Placeholder 2"/>
          <p:cNvSpPr>
            <a:spLocks noGrp="1"/>
          </p:cNvSpPr>
          <p:nvPr>
            <p:ph idx="1"/>
          </p:nvPr>
        </p:nvSpPr>
        <p:spPr/>
        <p:txBody>
          <a:bodyPr>
            <a:normAutofit/>
          </a:bodyPr>
          <a:lstStyle/>
          <a:p>
            <a:pPr>
              <a:defRPr/>
            </a:pPr>
            <a:r>
              <a:rPr lang="nb-NO" dirty="0"/>
              <a:t>Dugnader?</a:t>
            </a:r>
          </a:p>
          <a:p>
            <a:pPr>
              <a:defRPr/>
            </a:pPr>
            <a:r>
              <a:rPr lang="nb-NO" dirty="0"/>
              <a:t>Sosialt?</a:t>
            </a:r>
          </a:p>
          <a:p>
            <a:pPr>
              <a:defRPr/>
            </a:pPr>
            <a:r>
              <a:rPr lang="nb-NO" dirty="0"/>
              <a:t>Felles klubb-kickoff – 28.april</a:t>
            </a:r>
          </a:p>
          <a:p>
            <a:pPr>
              <a:defRPr/>
            </a:pPr>
            <a:r>
              <a:rPr lang="nb-NO" dirty="0"/>
              <a:t>Felles klubbavslutning i November</a:t>
            </a:r>
          </a:p>
          <a:p>
            <a:pPr>
              <a:defRPr/>
            </a:pPr>
            <a:endParaRPr lang="nb-NO" dirty="0"/>
          </a:p>
          <a:p>
            <a:pPr>
              <a:defRPr/>
            </a:pPr>
            <a:endParaRPr lang="nb-NO" dirty="0"/>
          </a:p>
          <a:p>
            <a:pPr>
              <a:buNone/>
              <a:defRPr/>
            </a:pPr>
            <a:endParaRPr lang="nb-NO" dirty="0"/>
          </a:p>
          <a:p>
            <a:pPr>
              <a:buNone/>
              <a:defRPr/>
            </a:pPr>
            <a:endParaRPr lang="nb-NO" dirty="0"/>
          </a:p>
          <a:p>
            <a:endParaRPr lang="en-US" dirty="0"/>
          </a:p>
        </p:txBody>
      </p:sp>
      <p:sp>
        <p:nvSpPr>
          <p:cNvPr id="6" name="TextBox 5"/>
          <p:cNvSpPr txBox="1"/>
          <p:nvPr/>
        </p:nvSpPr>
        <p:spPr>
          <a:xfrm>
            <a:off x="8109284" y="1788695"/>
            <a:ext cx="2606842" cy="923330"/>
          </a:xfrm>
          <a:prstGeom prst="rect">
            <a:avLst/>
          </a:prstGeom>
          <a:solidFill>
            <a:srgbClr val="FFFF00"/>
          </a:solidFill>
        </p:spPr>
        <p:txBody>
          <a:bodyPr wrap="square" rtlCol="0">
            <a:spAutoFit/>
          </a:bodyPr>
          <a:lstStyle/>
          <a:p>
            <a:r>
              <a:rPr lang="nb-NO" dirty="0"/>
              <a:t>Andre initativ som dugnad eller sosiale happeninger dere tenker?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6" name="Object 2" hidden="1"/>
          <p:cNvGraphicFramePr>
            <a:graphicFrameLocks noChangeAspect="1"/>
          </p:cNvGraphicFramePr>
          <p:nvPr>
            <p:custDataLst>
              <p:tags r:id="rId2"/>
            </p:custDataLst>
          </p:nvPr>
        </p:nvGraphicFramePr>
        <p:xfrm>
          <a:off x="1587" y="1587"/>
          <a:ext cx="1587" cy="1587"/>
        </p:xfrm>
        <a:graphic>
          <a:graphicData uri="http://schemas.openxmlformats.org/presentationml/2006/ole">
            <mc:AlternateContent xmlns:mc="http://schemas.openxmlformats.org/markup-compatibility/2006">
              <mc:Choice xmlns:v="urn:schemas-microsoft-com:vml" Requires="v">
                <p:oleObj spid="_x0000_s99331" name="think-cell Slide" r:id="rId5" imgW="270" imgH="270" progId="TCLayout.ActiveDocument.1">
                  <p:embed/>
                </p:oleObj>
              </mc:Choice>
              <mc:Fallback>
                <p:oleObj name="think-cell Slide" r:id="rId5" imgW="270" imgH="270" progId="TCLayout.ActiveDocument.1">
                  <p:embed/>
                  <p:pic>
                    <p:nvPicPr>
                      <p:cNvPr id="0" name="Picture 2"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7"/>
                        <a:ext cx="1587" cy="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nb-NO" sz="4400">
              <a:latin typeface="Calibri Light"/>
              <a:ea typeface="+mj-ea"/>
              <a:cs typeface="+mj-cs"/>
              <a:sym typeface="Calibri Light"/>
            </a:endParaRPr>
          </a:p>
        </p:txBody>
      </p:sp>
      <p:sp>
        <p:nvSpPr>
          <p:cNvPr id="2" name="Title 1"/>
          <p:cNvSpPr>
            <a:spLocks noGrp="1"/>
          </p:cNvSpPr>
          <p:nvPr>
            <p:ph type="title"/>
          </p:nvPr>
        </p:nvSpPr>
        <p:spPr/>
        <p:txBody>
          <a:bodyPr/>
          <a:lstStyle/>
          <a:p>
            <a:r>
              <a:rPr lang="nb-NO" dirty="0"/>
              <a:t>Klubbens dugnadsoversikt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52451979"/>
              </p:ext>
            </p:extLst>
          </p:nvPr>
        </p:nvGraphicFramePr>
        <p:xfrm>
          <a:off x="1588164" y="2430376"/>
          <a:ext cx="7996991" cy="2727160"/>
        </p:xfrm>
        <a:graphic>
          <a:graphicData uri="http://schemas.openxmlformats.org/drawingml/2006/table">
            <a:tbl>
              <a:tblPr/>
              <a:tblGrid>
                <a:gridCol w="896336">
                  <a:extLst>
                    <a:ext uri="{9D8B030D-6E8A-4147-A177-3AD203B41FA5}">
                      <a16:colId xmlns:a16="http://schemas.microsoft.com/office/drawing/2014/main" val="20000"/>
                    </a:ext>
                  </a:extLst>
                </a:gridCol>
                <a:gridCol w="2128797">
                  <a:extLst>
                    <a:ext uri="{9D8B030D-6E8A-4147-A177-3AD203B41FA5}">
                      <a16:colId xmlns:a16="http://schemas.microsoft.com/office/drawing/2014/main" val="20001"/>
                    </a:ext>
                  </a:extLst>
                </a:gridCol>
                <a:gridCol w="280105">
                  <a:extLst>
                    <a:ext uri="{9D8B030D-6E8A-4147-A177-3AD203B41FA5}">
                      <a16:colId xmlns:a16="http://schemas.microsoft.com/office/drawing/2014/main" val="20002"/>
                    </a:ext>
                  </a:extLst>
                </a:gridCol>
                <a:gridCol w="280105">
                  <a:extLst>
                    <a:ext uri="{9D8B030D-6E8A-4147-A177-3AD203B41FA5}">
                      <a16:colId xmlns:a16="http://schemas.microsoft.com/office/drawing/2014/main" val="20003"/>
                    </a:ext>
                  </a:extLst>
                </a:gridCol>
                <a:gridCol w="280105">
                  <a:extLst>
                    <a:ext uri="{9D8B030D-6E8A-4147-A177-3AD203B41FA5}">
                      <a16:colId xmlns:a16="http://schemas.microsoft.com/office/drawing/2014/main" val="20004"/>
                    </a:ext>
                  </a:extLst>
                </a:gridCol>
                <a:gridCol w="280105">
                  <a:extLst>
                    <a:ext uri="{9D8B030D-6E8A-4147-A177-3AD203B41FA5}">
                      <a16:colId xmlns:a16="http://schemas.microsoft.com/office/drawing/2014/main" val="20005"/>
                    </a:ext>
                  </a:extLst>
                </a:gridCol>
                <a:gridCol w="378141">
                  <a:extLst>
                    <a:ext uri="{9D8B030D-6E8A-4147-A177-3AD203B41FA5}">
                      <a16:colId xmlns:a16="http://schemas.microsoft.com/office/drawing/2014/main" val="20006"/>
                    </a:ext>
                  </a:extLst>
                </a:gridCol>
                <a:gridCol w="378141">
                  <a:extLst>
                    <a:ext uri="{9D8B030D-6E8A-4147-A177-3AD203B41FA5}">
                      <a16:colId xmlns:a16="http://schemas.microsoft.com/office/drawing/2014/main" val="20007"/>
                    </a:ext>
                  </a:extLst>
                </a:gridCol>
                <a:gridCol w="378141">
                  <a:extLst>
                    <a:ext uri="{9D8B030D-6E8A-4147-A177-3AD203B41FA5}">
                      <a16:colId xmlns:a16="http://schemas.microsoft.com/office/drawing/2014/main" val="20008"/>
                    </a:ext>
                  </a:extLst>
                </a:gridCol>
                <a:gridCol w="378141">
                  <a:extLst>
                    <a:ext uri="{9D8B030D-6E8A-4147-A177-3AD203B41FA5}">
                      <a16:colId xmlns:a16="http://schemas.microsoft.com/office/drawing/2014/main" val="20009"/>
                    </a:ext>
                  </a:extLst>
                </a:gridCol>
                <a:gridCol w="378141">
                  <a:extLst>
                    <a:ext uri="{9D8B030D-6E8A-4147-A177-3AD203B41FA5}">
                      <a16:colId xmlns:a16="http://schemas.microsoft.com/office/drawing/2014/main" val="20010"/>
                    </a:ext>
                  </a:extLst>
                </a:gridCol>
                <a:gridCol w="378141">
                  <a:extLst>
                    <a:ext uri="{9D8B030D-6E8A-4147-A177-3AD203B41FA5}">
                      <a16:colId xmlns:a16="http://schemas.microsoft.com/office/drawing/2014/main" val="20011"/>
                    </a:ext>
                  </a:extLst>
                </a:gridCol>
                <a:gridCol w="378141">
                  <a:extLst>
                    <a:ext uri="{9D8B030D-6E8A-4147-A177-3AD203B41FA5}">
                      <a16:colId xmlns:a16="http://schemas.microsoft.com/office/drawing/2014/main" val="20012"/>
                    </a:ext>
                  </a:extLst>
                </a:gridCol>
                <a:gridCol w="518193">
                  <a:extLst>
                    <a:ext uri="{9D8B030D-6E8A-4147-A177-3AD203B41FA5}">
                      <a16:colId xmlns:a16="http://schemas.microsoft.com/office/drawing/2014/main" val="20013"/>
                    </a:ext>
                  </a:extLst>
                </a:gridCol>
                <a:gridCol w="686258">
                  <a:extLst>
                    <a:ext uri="{9D8B030D-6E8A-4147-A177-3AD203B41FA5}">
                      <a16:colId xmlns:a16="http://schemas.microsoft.com/office/drawing/2014/main" val="20014"/>
                    </a:ext>
                  </a:extLst>
                </a:gridCol>
              </a:tblGrid>
              <a:tr h="340895">
                <a:tc>
                  <a:txBody>
                    <a:bodyPr/>
                    <a:lstStyle/>
                    <a:p>
                      <a:pPr algn="l" fontAlgn="b"/>
                      <a:r>
                        <a:rPr lang="en-US" sz="1400" b="1" i="0" u="none" strike="noStrike" dirty="0" err="1">
                          <a:solidFill>
                            <a:srgbClr val="000000"/>
                          </a:solidFill>
                          <a:latin typeface="Arial"/>
                        </a:rPr>
                        <a:t>Dato</a:t>
                      </a:r>
                      <a:endParaRPr lang="en-US" sz="1400" b="1"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latin typeface="Arial"/>
                        </a:rPr>
                        <a:t>Arrangement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3">
                  <a:txBody>
                    <a:bodyPr/>
                    <a:lstStyle/>
                    <a:p>
                      <a:pPr algn="ctr" fontAlgn="b"/>
                      <a:r>
                        <a:rPr lang="en-US" sz="1400" b="1" i="0" u="none" strike="noStrike" dirty="0" err="1">
                          <a:solidFill>
                            <a:srgbClr val="000000"/>
                          </a:solidFill>
                          <a:latin typeface="Arial"/>
                        </a:rPr>
                        <a:t>Hvem</a:t>
                      </a:r>
                      <a:endParaRPr lang="en-US" sz="1400" b="1"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0895">
                <a:tc>
                  <a:txBody>
                    <a:bodyPr/>
                    <a:lstStyle/>
                    <a:p>
                      <a:pPr algn="l" fontAlgn="b"/>
                      <a:r>
                        <a:rPr lang="en-US" sz="1000" b="1"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Arial"/>
                        </a:rPr>
                        <a:t>J6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Arial"/>
                        </a:rPr>
                        <a:t>J7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Arial"/>
                        </a:rPr>
                        <a:t>J8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Arial"/>
                        </a:rPr>
                        <a:t>J9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Arial"/>
                        </a:rPr>
                        <a:t>J10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Arial"/>
                        </a:rPr>
                        <a:t>J11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Arial"/>
                        </a:rPr>
                        <a:t>J12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Arial"/>
                        </a:rPr>
                        <a:t>J13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Arial"/>
                        </a:rPr>
                        <a:t>J14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Arial"/>
                        </a:rPr>
                        <a:t>J15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Arial"/>
                        </a:rPr>
                        <a:t>J17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Arial"/>
                        </a:rPr>
                        <a:t>A-lag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latin typeface="Arial"/>
                        </a:rPr>
                        <a:t>Rekrutt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0895">
                <a:tc>
                  <a:txBody>
                    <a:bodyPr/>
                    <a:lstStyle/>
                    <a:p>
                      <a:pPr algn="l" fontAlgn="b"/>
                      <a:r>
                        <a:rPr lang="en-US" sz="1000" b="0" i="0" u="none" strike="noStrike">
                          <a:solidFill>
                            <a:srgbClr val="000000"/>
                          </a:solidFill>
                          <a:latin typeface="Arial"/>
                        </a:rPr>
                        <a:t>Januar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Arial"/>
                        </a:rPr>
                        <a:t>Lillehammer Cup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0895">
                <a:tc>
                  <a:txBody>
                    <a:bodyPr/>
                    <a:lstStyle/>
                    <a:p>
                      <a:pPr algn="l" fontAlgn="b"/>
                      <a:r>
                        <a:rPr lang="en-US" sz="1000" b="0" i="0" u="none" strike="noStrike">
                          <a:solidFill>
                            <a:srgbClr val="000000"/>
                          </a:solidFill>
                          <a:latin typeface="Arial"/>
                        </a:rPr>
                        <a:t>Mars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Arial"/>
                        </a:rPr>
                        <a:t>Birkebeinerrennet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0895">
                <a:tc>
                  <a:txBody>
                    <a:bodyPr/>
                    <a:lstStyle/>
                    <a:p>
                      <a:pPr algn="l" fontAlgn="b"/>
                      <a:r>
                        <a:rPr lang="en-US" sz="1000" b="0" i="0" u="none" strike="noStrike">
                          <a:solidFill>
                            <a:srgbClr val="000000"/>
                          </a:solidFill>
                          <a:latin typeface="Arial"/>
                        </a:rPr>
                        <a:t>April</a:t>
                      </a:r>
                      <a:endParaRPr lang="en-US" sz="1000" b="0"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Arial"/>
                        </a:rPr>
                        <a:t>Circle K Vaskekort 4 stk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0895">
                <a:tc>
                  <a:txBody>
                    <a:bodyPr/>
                    <a:lstStyle/>
                    <a:p>
                      <a:pPr algn="l" fontAlgn="b"/>
                      <a:r>
                        <a:rPr lang="en-US" sz="1000" b="0" i="0" u="none" strike="noStrike">
                          <a:solidFill>
                            <a:srgbClr val="000000"/>
                          </a:solidFill>
                          <a:latin typeface="Arial"/>
                        </a:rPr>
                        <a:t>Juni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Arial"/>
                        </a:rPr>
                        <a:t>Birkebeinerløpet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0895">
                <a:tc>
                  <a:txBody>
                    <a:bodyPr/>
                    <a:lstStyle/>
                    <a:p>
                      <a:pPr algn="l" fontAlgn="b"/>
                      <a:r>
                        <a:rPr lang="en-US" sz="1000" b="0" i="0" u="none" strike="noStrike">
                          <a:solidFill>
                            <a:srgbClr val="000000"/>
                          </a:solidFill>
                          <a:latin typeface="Arial"/>
                        </a:rPr>
                        <a:t>August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Arial"/>
                        </a:rPr>
                        <a:t>Birkebeinerrittet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0895">
                <a:tc>
                  <a:txBody>
                    <a:bodyPr/>
                    <a:lstStyle/>
                    <a:p>
                      <a:pPr algn="l" fontAlgn="b"/>
                      <a:r>
                        <a:rPr lang="en-US" sz="1000" b="0" i="0" u="none" strike="noStrike">
                          <a:solidFill>
                            <a:srgbClr val="000000"/>
                          </a:solidFill>
                          <a:latin typeface="Arial"/>
                        </a:rPr>
                        <a:t>Oktober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Arial"/>
                        </a:rPr>
                        <a:t>Julekalender 10 stk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Arial"/>
                        </a:rPr>
                        <a:t>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 name="TextBox 5"/>
          <p:cNvSpPr txBox="1"/>
          <p:nvPr/>
        </p:nvSpPr>
        <p:spPr>
          <a:xfrm>
            <a:off x="8109284" y="1788695"/>
            <a:ext cx="2606842" cy="923330"/>
          </a:xfrm>
          <a:prstGeom prst="rect">
            <a:avLst/>
          </a:prstGeom>
          <a:solidFill>
            <a:srgbClr val="FFFF00"/>
          </a:solidFill>
        </p:spPr>
        <p:txBody>
          <a:bodyPr wrap="square" rtlCol="0">
            <a:spAutoFit/>
          </a:bodyPr>
          <a:lstStyle/>
          <a:p>
            <a:r>
              <a:rPr lang="nb-NO" dirty="0"/>
              <a:t>Informer om klubbens dugnader som er aktuelle for ditt lag.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13" name="Object 1" hidden="1"/>
          <p:cNvGraphicFramePr>
            <a:graphicFrameLocks noChangeAspect="1"/>
          </p:cNvGraphicFramePr>
          <p:nvPr>
            <p:custDataLst>
              <p:tags r:id="rId2"/>
            </p:custDataLst>
          </p:nvPr>
        </p:nvGraphicFramePr>
        <p:xfrm>
          <a:off x="1587" y="1587"/>
          <a:ext cx="1587" cy="1587"/>
        </p:xfrm>
        <a:graphic>
          <a:graphicData uri="http://schemas.openxmlformats.org/presentationml/2006/ole">
            <mc:AlternateContent xmlns:mc="http://schemas.openxmlformats.org/markup-compatibility/2006">
              <mc:Choice xmlns:v="urn:schemas-microsoft-com:vml" Requires="v">
                <p:oleObj spid="_x0000_s64514" name="think-cell Slide" r:id="rId5" imgW="270" imgH="270" progId="TCLayout.ActiveDocument.1">
                  <p:embed/>
                </p:oleObj>
              </mc:Choice>
              <mc:Fallback>
                <p:oleObj name="think-cell Slide" r:id="rId5" imgW="270" imgH="270" progId="TCLayout.ActiveDocument.1">
                  <p:embed/>
                  <p:pic>
                    <p:nvPicPr>
                      <p:cNvPr id="0" name="Picture 1"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7"/>
                        <a:ext cx="1587" cy="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5"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nb-NO" sz="6000">
              <a:latin typeface="Calibri Light"/>
              <a:ea typeface="+mj-ea"/>
              <a:cs typeface="+mj-cs"/>
              <a:sym typeface="Calibri Light"/>
            </a:endParaRPr>
          </a:p>
        </p:txBody>
      </p:sp>
      <p:sp>
        <p:nvSpPr>
          <p:cNvPr id="4" name="Title 3"/>
          <p:cNvSpPr>
            <a:spLocks noGrp="1"/>
          </p:cNvSpPr>
          <p:nvPr>
            <p:ph type="ctrTitle"/>
          </p:nvPr>
        </p:nvSpPr>
        <p:spPr/>
        <p:txBody>
          <a:bodyPr/>
          <a:lstStyle/>
          <a:p>
            <a:r>
              <a:rPr lang="nb-NO" dirty="0"/>
              <a:t>Lagnavn og gjerne bilde</a:t>
            </a:r>
            <a:endParaRPr lang="en-US" dirty="0"/>
          </a:p>
        </p:txBody>
      </p:sp>
      <p:sp>
        <p:nvSpPr>
          <p:cNvPr id="5" name="Subtitle 4"/>
          <p:cNvSpPr>
            <a:spLocks noGrp="1"/>
          </p:cNvSpPr>
          <p:nvPr>
            <p:ph type="subTitle" idx="1"/>
          </p:nvPr>
        </p:nvSpPr>
        <p:spPr/>
        <p:txBody>
          <a:bodyPr/>
          <a:lstStyle/>
          <a:p>
            <a:r>
              <a:rPr lang="nb-NO" dirty="0"/>
              <a:t>Sesong 2019</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Agenda</a:t>
            </a:r>
            <a:endParaRPr lang="en-US" dirty="0"/>
          </a:p>
        </p:txBody>
      </p:sp>
      <p:sp>
        <p:nvSpPr>
          <p:cNvPr id="3" name="Content Placeholder 2"/>
          <p:cNvSpPr>
            <a:spLocks noGrp="1"/>
          </p:cNvSpPr>
          <p:nvPr>
            <p:ph idx="1"/>
          </p:nvPr>
        </p:nvSpPr>
        <p:spPr/>
        <p:txBody>
          <a:bodyPr/>
          <a:lstStyle/>
          <a:p>
            <a:r>
              <a:rPr lang="nb-NO" dirty="0"/>
              <a:t>Klubbens rammeverk</a:t>
            </a:r>
          </a:p>
          <a:p>
            <a:r>
              <a:rPr lang="nb-NO" dirty="0"/>
              <a:t>Støtteapparat 2019</a:t>
            </a:r>
          </a:p>
          <a:p>
            <a:r>
              <a:rPr lang="nb-NO" dirty="0"/>
              <a:t>Foreløpig sportslig opplegg 2019</a:t>
            </a:r>
          </a:p>
          <a:p>
            <a:endParaRPr lang="en-US" dirty="0"/>
          </a:p>
        </p:txBody>
      </p:sp>
      <p:sp>
        <p:nvSpPr>
          <p:cNvPr id="4" name="TextBox 3"/>
          <p:cNvSpPr txBox="1"/>
          <p:nvPr/>
        </p:nvSpPr>
        <p:spPr>
          <a:xfrm>
            <a:off x="8109284" y="1788695"/>
            <a:ext cx="2606842" cy="1200329"/>
          </a:xfrm>
          <a:prstGeom prst="rect">
            <a:avLst/>
          </a:prstGeom>
          <a:solidFill>
            <a:srgbClr val="FFFF00"/>
          </a:solidFill>
        </p:spPr>
        <p:txBody>
          <a:bodyPr wrap="square" rtlCol="0">
            <a:spAutoFit/>
          </a:bodyPr>
          <a:lstStyle/>
          <a:p>
            <a:r>
              <a:rPr lang="nb-NO" dirty="0"/>
              <a:t>Lag en agenda med de punktene du ønsker.</a:t>
            </a:r>
          </a:p>
          <a:p>
            <a:r>
              <a:rPr lang="nb-NO" dirty="0"/>
              <a:t>Punktene som er nevnt her er minimum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465" name="Object 1" hidden="1"/>
          <p:cNvGraphicFramePr>
            <a:graphicFrameLocks noChangeAspect="1"/>
          </p:cNvGraphicFramePr>
          <p:nvPr>
            <p:custDataLst>
              <p:tags r:id="rId2"/>
            </p:custDataLst>
          </p:nvPr>
        </p:nvGraphicFramePr>
        <p:xfrm>
          <a:off x="1587" y="1587"/>
          <a:ext cx="1587" cy="1587"/>
        </p:xfrm>
        <a:graphic>
          <a:graphicData uri="http://schemas.openxmlformats.org/presentationml/2006/ole">
            <mc:AlternateContent xmlns:mc="http://schemas.openxmlformats.org/markup-compatibility/2006">
              <mc:Choice xmlns:v="urn:schemas-microsoft-com:vml" Requires="v">
                <p:oleObj spid="_x0000_s62466" name="think-cell Slide" r:id="rId6" imgW="270" imgH="270" progId="TCLayout.ActiveDocument.1">
                  <p:embed/>
                </p:oleObj>
              </mc:Choice>
              <mc:Fallback>
                <p:oleObj name="think-cell Slide" r:id="rId6" imgW="270" imgH="270" progId="TCLayout.ActiveDocument.1">
                  <p:embed/>
                  <p:pic>
                    <p:nvPicPr>
                      <p:cNvPr id="0" name="Picture 1" hidden="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7" y="1587"/>
                        <a:ext cx="1587" cy="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Rectangle 10"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nb-NO" sz="4000" b="1">
              <a:latin typeface="Calibri Light"/>
              <a:ea typeface="+mj-ea"/>
              <a:cs typeface="+mj-cs"/>
              <a:sym typeface="Calibri Light"/>
            </a:endParaRPr>
          </a:p>
        </p:txBody>
      </p:sp>
      <p:sp>
        <p:nvSpPr>
          <p:cNvPr id="2" name="Tittel 1"/>
          <p:cNvSpPr>
            <a:spLocks noGrp="1"/>
          </p:cNvSpPr>
          <p:nvPr>
            <p:ph type="title"/>
          </p:nvPr>
        </p:nvSpPr>
        <p:spPr>
          <a:xfrm>
            <a:off x="781249" y="328704"/>
            <a:ext cx="10629499" cy="558101"/>
          </a:xfrm>
        </p:spPr>
        <p:txBody>
          <a:bodyPr>
            <a:normAutofit fontScale="90000"/>
          </a:bodyPr>
          <a:lstStyle/>
          <a:p>
            <a:r>
              <a:rPr lang="nb-NO" b="1" dirty="0"/>
              <a:t>Klubbens verdier og mål</a:t>
            </a:r>
            <a:endParaRPr lang="nb-NO" sz="3733" b="1" i="1" dirty="0"/>
          </a:p>
        </p:txBody>
      </p:sp>
      <p:graphicFrame>
        <p:nvGraphicFramePr>
          <p:cNvPr id="6" name="Diagram 5"/>
          <p:cNvGraphicFramePr/>
          <p:nvPr>
            <p:extLst/>
          </p:nvPr>
        </p:nvGraphicFramePr>
        <p:xfrm>
          <a:off x="1310614" y="1126437"/>
          <a:ext cx="9570771" cy="54186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Avrundet rektangel 7"/>
          <p:cNvSpPr/>
          <p:nvPr/>
        </p:nvSpPr>
        <p:spPr>
          <a:xfrm>
            <a:off x="1504848" y="2854683"/>
            <a:ext cx="2769161" cy="172819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2000" dirty="0">
                <a:solidFill>
                  <a:schemeClr val="tx1"/>
                </a:solidFill>
              </a:rPr>
              <a:t>Vi skal være Lillehammer og hele Gudbrandsdalens samlende senter for  jentefotballen</a:t>
            </a:r>
          </a:p>
        </p:txBody>
      </p:sp>
      <p:sp>
        <p:nvSpPr>
          <p:cNvPr id="9" name="Avrundet rektangel 8"/>
          <p:cNvSpPr/>
          <p:nvPr/>
        </p:nvSpPr>
        <p:spPr>
          <a:xfrm>
            <a:off x="4609140" y="2854683"/>
            <a:ext cx="2784309" cy="172819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q"/>
            </a:pPr>
            <a:r>
              <a:rPr lang="nb-NO" sz="2000" dirty="0">
                <a:solidFill>
                  <a:schemeClr val="tx1"/>
                </a:solidFill>
              </a:rPr>
              <a:t>Flest mulig  </a:t>
            </a:r>
          </a:p>
          <a:p>
            <a:pPr marL="342900" indent="-342900">
              <a:buFont typeface="Wingdings" panose="05000000000000000000" pitchFamily="2" charset="2"/>
              <a:buChar char="q"/>
            </a:pPr>
            <a:r>
              <a:rPr lang="nb-NO" sz="2000" dirty="0">
                <a:solidFill>
                  <a:schemeClr val="tx1"/>
                </a:solidFill>
              </a:rPr>
              <a:t>Lengst mulig  </a:t>
            </a:r>
          </a:p>
          <a:p>
            <a:pPr marL="342900" indent="-342900">
              <a:buFont typeface="Wingdings" panose="05000000000000000000" pitchFamily="2" charset="2"/>
              <a:buChar char="q"/>
            </a:pPr>
            <a:r>
              <a:rPr lang="nb-NO" sz="2000" dirty="0">
                <a:solidFill>
                  <a:schemeClr val="tx1"/>
                </a:solidFill>
              </a:rPr>
              <a:t>Best mulig</a:t>
            </a:r>
          </a:p>
        </p:txBody>
      </p:sp>
      <p:sp>
        <p:nvSpPr>
          <p:cNvPr id="10" name="Avrundet rektangel 9"/>
          <p:cNvSpPr/>
          <p:nvPr/>
        </p:nvSpPr>
        <p:spPr>
          <a:xfrm>
            <a:off x="7728581" y="2858155"/>
            <a:ext cx="2817673" cy="172819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80990" indent="-380990">
              <a:buFont typeface="Wingdings" panose="05000000000000000000" pitchFamily="2" charset="2"/>
              <a:buChar char="q"/>
            </a:pPr>
            <a:r>
              <a:rPr lang="nb-NO" sz="2000" dirty="0">
                <a:solidFill>
                  <a:schemeClr val="tx1"/>
                </a:solidFill>
              </a:rPr>
              <a:t>Fotballglede</a:t>
            </a:r>
          </a:p>
          <a:p>
            <a:pPr marL="380990" indent="-380990">
              <a:buFont typeface="Wingdings" panose="05000000000000000000" pitchFamily="2" charset="2"/>
              <a:buChar char="q"/>
            </a:pPr>
            <a:r>
              <a:rPr lang="nb-NO" sz="2000" dirty="0">
                <a:solidFill>
                  <a:schemeClr val="tx1"/>
                </a:solidFill>
              </a:rPr>
              <a:t>Nytenkende</a:t>
            </a:r>
          </a:p>
          <a:p>
            <a:pPr marL="380990" indent="-380990">
              <a:buFont typeface="Wingdings" panose="05000000000000000000" pitchFamily="2" charset="2"/>
              <a:buChar char="q"/>
            </a:pPr>
            <a:r>
              <a:rPr lang="nb-NO" sz="2000" dirty="0">
                <a:solidFill>
                  <a:schemeClr val="tx1"/>
                </a:solidFill>
              </a:rPr>
              <a:t>Stolthet</a:t>
            </a:r>
          </a:p>
          <a:p>
            <a:pPr marL="380990" indent="-380990">
              <a:buFont typeface="Wingdings" panose="05000000000000000000" pitchFamily="2" charset="2"/>
              <a:buChar char="q"/>
            </a:pPr>
            <a:r>
              <a:rPr lang="nb-NO" sz="2000" dirty="0">
                <a:solidFill>
                  <a:schemeClr val="tx1"/>
                </a:solidFill>
              </a:rPr>
              <a:t>Lagånd</a:t>
            </a:r>
          </a:p>
        </p:txBody>
      </p:sp>
      <p:sp>
        <p:nvSpPr>
          <p:cNvPr id="14" name="Rektangel 13"/>
          <p:cNvSpPr/>
          <p:nvPr/>
        </p:nvSpPr>
        <p:spPr>
          <a:xfrm>
            <a:off x="712099" y="4822507"/>
            <a:ext cx="11192547" cy="672075"/>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733" b="1" dirty="0">
                <a:solidFill>
                  <a:schemeClr val="tx1"/>
                </a:solidFill>
              </a:rPr>
              <a:t>Hovedmålsetting</a:t>
            </a:r>
            <a:endParaRPr lang="nb-NO" sz="2400" b="1" dirty="0">
              <a:solidFill>
                <a:schemeClr val="tx1"/>
              </a:solidFill>
            </a:endParaRPr>
          </a:p>
        </p:txBody>
      </p:sp>
      <p:sp>
        <p:nvSpPr>
          <p:cNvPr id="15" name="Rektangel 14"/>
          <p:cNvSpPr/>
          <p:nvPr/>
        </p:nvSpPr>
        <p:spPr>
          <a:xfrm>
            <a:off x="712099" y="5483924"/>
            <a:ext cx="11192547" cy="10611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2000" dirty="0">
              <a:ln w="0"/>
              <a:solidFill>
                <a:prstClr val="black"/>
              </a:solidFill>
              <a:effectLst>
                <a:outerShdw blurRad="38100" dist="19050" dir="2700000" algn="tl" rotWithShape="0">
                  <a:prstClr val="black">
                    <a:alpha val="40000"/>
                  </a:prstClr>
                </a:outerShdw>
              </a:effectLst>
            </a:endParaRPr>
          </a:p>
          <a:p>
            <a:pPr algn="ctr"/>
            <a:r>
              <a:rPr lang="nb-NO" sz="2000" dirty="0">
                <a:ln w="0"/>
                <a:solidFill>
                  <a:schemeClr val="tx1"/>
                </a:solidFill>
                <a:effectLst>
                  <a:outerShdw blurRad="38100" dist="19050" dir="2700000" algn="tl" rotWithShape="0">
                    <a:prstClr val="black">
                      <a:alpha val="40000"/>
                    </a:prstClr>
                  </a:outerShdw>
                </a:effectLst>
              </a:rPr>
              <a:t>LKFK skal ha et godt organisert sportslig tilbud til alle jenter som ønsker å være en del av klubben</a:t>
            </a:r>
          </a:p>
          <a:p>
            <a:pPr algn="ctr"/>
            <a:r>
              <a:rPr lang="nb-NO" sz="2000" dirty="0">
                <a:ln w="0"/>
                <a:solidFill>
                  <a:schemeClr val="tx1"/>
                </a:solidFill>
                <a:effectLst>
                  <a:outerShdw blurRad="38100" dist="19050" dir="2700000" algn="tl" rotWithShape="0">
                    <a:prstClr val="black">
                      <a:alpha val="40000"/>
                    </a:prstClr>
                  </a:outerShdw>
                </a:effectLst>
              </a:rPr>
              <a:t>LKFK skal være ledende på spillerutvikling</a:t>
            </a:r>
          </a:p>
          <a:p>
            <a:pPr algn="ctr"/>
            <a:r>
              <a:rPr lang="nb-NO" sz="2000" dirty="0">
                <a:ln w="0"/>
                <a:solidFill>
                  <a:schemeClr val="tx1"/>
                </a:solidFill>
                <a:effectLst>
                  <a:outerShdw blurRad="38100" dist="19050" dir="2700000" algn="tl" rotWithShape="0">
                    <a:prstClr val="black">
                      <a:alpha val="40000"/>
                    </a:prstClr>
                  </a:outerShdw>
                </a:effectLst>
              </a:rPr>
              <a:t>LKFK skal være etablert på øvre halvdel i 2. divisjon innen 2023</a:t>
            </a:r>
          </a:p>
          <a:p>
            <a:pPr algn="ctr"/>
            <a:endParaRPr lang="nb-NO" sz="1400" dirty="0">
              <a:ln w="0"/>
              <a:solidFill>
                <a:prstClr val="black"/>
              </a:solidFill>
              <a:effectLst>
                <a:outerShdw blurRad="38100" dist="19050" dir="2700000" algn="tl" rotWithShape="0">
                  <a:prstClr val="black">
                    <a:alpha val="40000"/>
                  </a:prstClr>
                </a:outerShdw>
              </a:effectLst>
            </a:endParaRPr>
          </a:p>
        </p:txBody>
      </p:sp>
    </p:spTree>
    <p:extLst>
      <p:ext uri="{BB962C8B-B14F-4D97-AF65-F5344CB8AC3E}">
        <p14:creationId xmlns:p14="http://schemas.microsoft.com/office/powerpoint/2010/main" val="272552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linds(horizontal)">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hidden="1"/>
          <p:cNvGraphicFramePr>
            <a:graphicFrameLocks noChangeAspect="1"/>
          </p:cNvGraphicFramePr>
          <p:nvPr>
            <p:custDataLst>
              <p:tags r:id="rId2"/>
            </p:custDataLst>
          </p:nvPr>
        </p:nvGraphicFramePr>
        <p:xfrm>
          <a:off x="1587" y="1587"/>
          <a:ext cx="1587" cy="1587"/>
        </p:xfrm>
        <a:graphic>
          <a:graphicData uri="http://schemas.openxmlformats.org/presentationml/2006/ole">
            <mc:AlternateContent xmlns:mc="http://schemas.openxmlformats.org/markup-compatibility/2006">
              <mc:Choice xmlns:v="urn:schemas-microsoft-com:vml" Requires="v">
                <p:oleObj spid="_x0000_s60419" name="think-cell Slide" r:id="rId4" imgW="270" imgH="270" progId="TCLayout.ActiveDocument.1">
                  <p:embed/>
                </p:oleObj>
              </mc:Choice>
              <mc:Fallback>
                <p:oleObj name="think-cell Slide" r:id="rId4" imgW="270" imgH="270" progId="TCLayout.ActiveDocument.1">
                  <p:embed/>
                  <p:pic>
                    <p:nvPicPr>
                      <p:cNvPr id="0" name="Picture 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7" y="1587"/>
                        <a:ext cx="1587" cy="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nb-NO" dirty="0"/>
              <a:t>Vårt Sportslige Rammeverk</a:t>
            </a:r>
            <a:endParaRPr lang="en-US" dirty="0"/>
          </a:p>
        </p:txBody>
      </p:sp>
      <p:sp>
        <p:nvSpPr>
          <p:cNvPr id="3" name="Content Placeholder 2"/>
          <p:cNvSpPr>
            <a:spLocks noGrp="1"/>
          </p:cNvSpPr>
          <p:nvPr>
            <p:ph idx="1"/>
          </p:nvPr>
        </p:nvSpPr>
        <p:spPr/>
        <p:txBody>
          <a:bodyPr/>
          <a:lstStyle/>
          <a:p>
            <a:endParaRPr lang="en-US"/>
          </a:p>
        </p:txBody>
      </p:sp>
      <p:pic>
        <p:nvPicPr>
          <p:cNvPr id="5" name="Shape 322"/>
          <p:cNvPicPr preferRelativeResize="0"/>
          <p:nvPr/>
        </p:nvPicPr>
        <p:blipFill rotWithShape="1">
          <a:blip r:embed="rId6" cstate="print">
            <a:alphaModFix/>
          </a:blip>
          <a:srcRect/>
          <a:stretch/>
        </p:blipFill>
        <p:spPr>
          <a:xfrm>
            <a:off x="10683314" y="185897"/>
            <a:ext cx="1285499" cy="1306967"/>
          </a:xfrm>
          <a:prstGeom prst="rect">
            <a:avLst/>
          </a:prstGeom>
          <a:noFill/>
          <a:ln>
            <a:noFill/>
          </a:ln>
        </p:spPr>
      </p:pic>
      <p:sp>
        <p:nvSpPr>
          <p:cNvPr id="6" name="Shape 323"/>
          <p:cNvSpPr/>
          <p:nvPr/>
        </p:nvSpPr>
        <p:spPr>
          <a:xfrm>
            <a:off x="191075" y="0"/>
            <a:ext cx="192600" cy="6858000"/>
          </a:xfrm>
          <a:prstGeom prst="rect">
            <a:avLst/>
          </a:prstGeom>
          <a:solidFill>
            <a:srgbClr val="2F549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7" name="Picture 3"/>
          <p:cNvPicPr>
            <a:picLocks noChangeAspect="1" noChangeArrowheads="1"/>
          </p:cNvPicPr>
          <p:nvPr/>
        </p:nvPicPr>
        <p:blipFill>
          <a:blip r:embed="rId7" cstate="print"/>
          <a:srcRect/>
          <a:stretch>
            <a:fillRect/>
          </a:stretch>
        </p:blipFill>
        <p:spPr bwMode="auto">
          <a:xfrm>
            <a:off x="789354" y="1536511"/>
            <a:ext cx="3940419" cy="5044653"/>
          </a:xfrm>
          <a:prstGeom prst="rect">
            <a:avLst/>
          </a:prstGeom>
          <a:noFill/>
          <a:ln w="9525">
            <a:noFill/>
            <a:miter lim="800000"/>
            <a:headEnd/>
            <a:tailEnd/>
          </a:ln>
          <a:effectLst/>
        </p:spPr>
      </p:pic>
      <p:pic>
        <p:nvPicPr>
          <p:cNvPr id="6147" name="Picture 3"/>
          <p:cNvPicPr>
            <a:picLocks noChangeAspect="1" noChangeArrowheads="1"/>
          </p:cNvPicPr>
          <p:nvPr/>
        </p:nvPicPr>
        <p:blipFill>
          <a:blip r:embed="rId8" cstate="print"/>
          <a:srcRect/>
          <a:stretch>
            <a:fillRect/>
          </a:stretch>
        </p:blipFill>
        <p:spPr bwMode="auto">
          <a:xfrm>
            <a:off x="4353168" y="1467276"/>
            <a:ext cx="3657601" cy="5175582"/>
          </a:xfrm>
          <a:prstGeom prst="rect">
            <a:avLst/>
          </a:prstGeom>
          <a:noFill/>
          <a:ln w="9525">
            <a:noFill/>
            <a:miter lim="800000"/>
            <a:headEnd/>
            <a:tailEnd/>
          </a:ln>
          <a:effectLst/>
        </p:spPr>
      </p:pic>
      <p:pic>
        <p:nvPicPr>
          <p:cNvPr id="6148" name="Picture 4"/>
          <p:cNvPicPr>
            <a:picLocks noChangeAspect="1" noChangeArrowheads="1"/>
          </p:cNvPicPr>
          <p:nvPr/>
        </p:nvPicPr>
        <p:blipFill>
          <a:blip r:embed="rId9" cstate="print"/>
          <a:srcRect/>
          <a:stretch>
            <a:fillRect/>
          </a:stretch>
        </p:blipFill>
        <p:spPr bwMode="auto">
          <a:xfrm>
            <a:off x="7900437" y="1469291"/>
            <a:ext cx="3822640" cy="5174517"/>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Foreldrevettregler</a:t>
            </a:r>
            <a:endParaRPr lang="en-US" dirty="0"/>
          </a:p>
        </p:txBody>
      </p:sp>
      <p:sp>
        <p:nvSpPr>
          <p:cNvPr id="3" name="Content Placeholder 2"/>
          <p:cNvSpPr>
            <a:spLocks noGrp="1"/>
          </p:cNvSpPr>
          <p:nvPr>
            <p:ph idx="1"/>
          </p:nvPr>
        </p:nvSpPr>
        <p:spPr>
          <a:xfrm>
            <a:off x="838200" y="1392491"/>
            <a:ext cx="10515600" cy="4351338"/>
          </a:xfrm>
        </p:spPr>
        <p:txBody>
          <a:bodyPr>
            <a:noAutofit/>
          </a:bodyPr>
          <a:lstStyle/>
          <a:p>
            <a:r>
              <a:rPr lang="nb-NO" sz="2000" dirty="0"/>
              <a:t>Støtt opp om klubbens arbeid – gjennom foreldremøter forankres fotballens og klubbens </a:t>
            </a:r>
            <a:r>
              <a:rPr lang="nb-NO" sz="2000" dirty="0" err="1"/>
              <a:t>verdisyn</a:t>
            </a:r>
            <a:r>
              <a:rPr lang="nb-NO" sz="2000" dirty="0"/>
              <a:t>.</a:t>
            </a:r>
          </a:p>
          <a:p>
            <a:r>
              <a:rPr lang="nb-NO" sz="2000" dirty="0"/>
              <a:t>Møt fram til kamper og treninger – du er viktig både for spillerne og miljøet.</a:t>
            </a:r>
          </a:p>
          <a:p>
            <a:r>
              <a:rPr lang="nb-NO" sz="2000" dirty="0"/>
              <a:t>Gi oppmuntring til alle spillerne i med- og motgang – dette gir trygghet, trivsel og motivasjon for å bli i fotballfamilien lenge.</a:t>
            </a:r>
          </a:p>
          <a:p>
            <a:r>
              <a:rPr lang="nb-NO" sz="2000" dirty="0"/>
              <a:t>Vi har alle ansvar for kampmiljøet – gi ros til begge lag for gode prestasjoner og Fair Play.</a:t>
            </a:r>
          </a:p>
          <a:p>
            <a:r>
              <a:rPr lang="nb-NO" sz="2000" dirty="0"/>
              <a:t>Respekter trenerens kampledelse – konstruktiv dialog om gjennomføring tas med trener og klubb i etterkant.</a:t>
            </a:r>
          </a:p>
          <a:p>
            <a:r>
              <a:rPr lang="nb-NO" sz="2000" dirty="0"/>
              <a:t>Respekter dommerens avgjørelser – selv om du av og til er uenig!</a:t>
            </a:r>
          </a:p>
          <a:p>
            <a:r>
              <a:rPr lang="nb-NO" sz="2000" dirty="0"/>
              <a:t>Det er ditt barn som spiller fotball. Opptre positivt og støttende – da er du en god medspiller!</a:t>
            </a:r>
          </a:p>
        </p:txBody>
      </p:sp>
      <p:pic>
        <p:nvPicPr>
          <p:cNvPr id="4" name="Picture 3" descr="Foreldrevett"/>
          <p:cNvPicPr/>
          <p:nvPr/>
        </p:nvPicPr>
        <p:blipFill>
          <a:blip r:embed="rId2" cstate="print"/>
          <a:srcRect/>
          <a:stretch>
            <a:fillRect/>
          </a:stretch>
        </p:blipFill>
        <p:spPr bwMode="auto">
          <a:xfrm>
            <a:off x="9480884" y="5125453"/>
            <a:ext cx="2416842" cy="162187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042" name="Object 2" hidden="1"/>
          <p:cNvGraphicFramePr>
            <a:graphicFrameLocks noChangeAspect="1"/>
          </p:cNvGraphicFramePr>
          <p:nvPr>
            <p:custDataLst>
              <p:tags r:id="rId2"/>
            </p:custDataLst>
          </p:nvPr>
        </p:nvGraphicFramePr>
        <p:xfrm>
          <a:off x="1587" y="1587"/>
          <a:ext cx="1587" cy="1587"/>
        </p:xfrm>
        <a:graphic>
          <a:graphicData uri="http://schemas.openxmlformats.org/presentationml/2006/ole">
            <mc:AlternateContent xmlns:mc="http://schemas.openxmlformats.org/markup-compatibility/2006">
              <mc:Choice xmlns:v="urn:schemas-microsoft-com:vml" Requires="v">
                <p:oleObj spid="_x0000_s87043" name="think-cell Slide" r:id="rId5" imgW="270" imgH="270" progId="TCLayout.ActiveDocument.1">
                  <p:embed/>
                </p:oleObj>
              </mc:Choice>
              <mc:Fallback>
                <p:oleObj name="think-cell Slide" r:id="rId5" imgW="270" imgH="270" progId="TCLayout.ActiveDocument.1">
                  <p:embed/>
                  <p:pic>
                    <p:nvPicPr>
                      <p:cNvPr id="0" name="Picture 2"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7"/>
                        <a:ext cx="1587" cy="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nb-NO" sz="4400">
              <a:latin typeface="Calibri Light"/>
              <a:ea typeface="+mj-ea"/>
              <a:cs typeface="+mj-cs"/>
              <a:sym typeface="Calibri Light"/>
            </a:endParaRPr>
          </a:p>
        </p:txBody>
      </p:sp>
      <p:sp>
        <p:nvSpPr>
          <p:cNvPr id="2" name="Title 1"/>
          <p:cNvSpPr>
            <a:spLocks noGrp="1"/>
          </p:cNvSpPr>
          <p:nvPr>
            <p:ph type="title"/>
          </p:nvPr>
        </p:nvSpPr>
        <p:spPr/>
        <p:txBody>
          <a:bodyPr/>
          <a:lstStyle/>
          <a:p>
            <a:r>
              <a:rPr lang="nb-NO" dirty="0"/>
              <a:t>Sportslige rammer barn</a:t>
            </a:r>
            <a:endParaRPr lang="en-US" dirty="0"/>
          </a:p>
        </p:txBody>
      </p:sp>
      <p:sp>
        <p:nvSpPr>
          <p:cNvPr id="3" name="Content Placeholder 2"/>
          <p:cNvSpPr>
            <a:spLocks noGrp="1"/>
          </p:cNvSpPr>
          <p:nvPr>
            <p:ph idx="1"/>
          </p:nvPr>
        </p:nvSpPr>
        <p:spPr/>
        <p:txBody>
          <a:bodyPr/>
          <a:lstStyle/>
          <a:p>
            <a:endParaRPr lang="en-US"/>
          </a:p>
        </p:txBody>
      </p:sp>
      <p:pic>
        <p:nvPicPr>
          <p:cNvPr id="87043" name="Picture 3" descr="C:\_C-disk\Privat\Fotball\LKFK\Sport\Sportsplan\LKFK Org Sport Barn v2.jpg"/>
          <p:cNvPicPr>
            <a:picLocks noChangeAspect="1" noChangeArrowheads="1"/>
          </p:cNvPicPr>
          <p:nvPr/>
        </p:nvPicPr>
        <p:blipFill>
          <a:blip r:embed="rId7" cstate="print"/>
          <a:srcRect/>
          <a:stretch>
            <a:fillRect/>
          </a:stretch>
        </p:blipFill>
        <p:spPr bwMode="auto">
          <a:xfrm>
            <a:off x="1619250" y="1749588"/>
            <a:ext cx="8953500" cy="46101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6018" name="Object 2" hidden="1"/>
          <p:cNvGraphicFramePr>
            <a:graphicFrameLocks noChangeAspect="1"/>
          </p:cNvGraphicFramePr>
          <p:nvPr>
            <p:custDataLst>
              <p:tags r:id="rId2"/>
            </p:custDataLst>
          </p:nvPr>
        </p:nvGraphicFramePr>
        <p:xfrm>
          <a:off x="1587" y="1587"/>
          <a:ext cx="1587" cy="1587"/>
        </p:xfrm>
        <a:graphic>
          <a:graphicData uri="http://schemas.openxmlformats.org/presentationml/2006/ole">
            <mc:AlternateContent xmlns:mc="http://schemas.openxmlformats.org/markup-compatibility/2006">
              <mc:Choice xmlns:v="urn:schemas-microsoft-com:vml" Requires="v">
                <p:oleObj spid="_x0000_s86019" name="think-cell Slide" r:id="rId5" imgW="270" imgH="270" progId="TCLayout.ActiveDocument.1">
                  <p:embed/>
                </p:oleObj>
              </mc:Choice>
              <mc:Fallback>
                <p:oleObj name="think-cell Slide" r:id="rId5" imgW="270" imgH="270" progId="TCLayout.ActiveDocument.1">
                  <p:embed/>
                  <p:pic>
                    <p:nvPicPr>
                      <p:cNvPr id="0" name="Picture 2"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7"/>
                        <a:ext cx="1587" cy="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nb-NO" sz="4400">
              <a:latin typeface="Calibri Light"/>
              <a:ea typeface="+mj-ea"/>
              <a:cs typeface="+mj-cs"/>
              <a:sym typeface="Calibri Light"/>
            </a:endParaRPr>
          </a:p>
        </p:txBody>
      </p:sp>
      <p:sp>
        <p:nvSpPr>
          <p:cNvPr id="2" name="Title 1"/>
          <p:cNvSpPr>
            <a:spLocks noGrp="1"/>
          </p:cNvSpPr>
          <p:nvPr>
            <p:ph type="title"/>
          </p:nvPr>
        </p:nvSpPr>
        <p:spPr/>
        <p:txBody>
          <a:bodyPr/>
          <a:lstStyle/>
          <a:p>
            <a:r>
              <a:rPr lang="nb-NO" dirty="0"/>
              <a:t>Sportslige rammer ungdom/senior</a:t>
            </a:r>
            <a:endParaRPr lang="en-US" dirty="0"/>
          </a:p>
        </p:txBody>
      </p:sp>
      <p:sp>
        <p:nvSpPr>
          <p:cNvPr id="3" name="Content Placeholder 2"/>
          <p:cNvSpPr>
            <a:spLocks noGrp="1"/>
          </p:cNvSpPr>
          <p:nvPr>
            <p:ph idx="1"/>
          </p:nvPr>
        </p:nvSpPr>
        <p:spPr/>
        <p:txBody>
          <a:bodyPr/>
          <a:lstStyle/>
          <a:p>
            <a:endParaRPr lang="en-US"/>
          </a:p>
        </p:txBody>
      </p:sp>
      <p:pic>
        <p:nvPicPr>
          <p:cNvPr id="4" name="Picture 3" descr="C:\_C-disk\Privat\Fotball\LKFK\Sportsplan\LKFK Org Sport Ungdom v2.jpg"/>
          <p:cNvPicPr/>
          <p:nvPr/>
        </p:nvPicPr>
        <p:blipFill>
          <a:blip r:embed="rId7" cstate="print"/>
          <a:srcRect/>
          <a:stretch>
            <a:fillRect/>
          </a:stretch>
        </p:blipFill>
        <p:spPr bwMode="auto">
          <a:xfrm>
            <a:off x="1500553" y="1898098"/>
            <a:ext cx="8745415" cy="404159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Støtteapparat 2019</a:t>
            </a:r>
            <a:endParaRPr lang="en-US" dirty="0"/>
          </a:p>
        </p:txBody>
      </p:sp>
      <p:sp>
        <p:nvSpPr>
          <p:cNvPr id="3" name="Text Placeholder 2"/>
          <p:cNvSpPr>
            <a:spLocks noGrp="1"/>
          </p:cNvSpPr>
          <p:nvPr>
            <p:ph type="body" idx="1"/>
          </p:nvPr>
        </p:nvSpPr>
        <p:spPr/>
        <p:txBody>
          <a:bodyPr/>
          <a:lstStyle/>
          <a:p>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B3X7XuIiRayjqzdczR_FS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fZDNQQF3T4.aY.rY6F1a2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1IZp4YNYSRykTAcSSZp9G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1IFLFP_ETVuVzHK8DDEQR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1IFLFP_ETVuVzHK8DDEQR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5NuNl7AxRGKacEN8CJOu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ThaZtIBUS.qmjwtbYxOa4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tkXwQjdNR06UzanbOoR2K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Ot_QKpnFTs.R6s9Sg0MDd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I72F9N7SS7KFT9tj0A7FK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mlYh_JHTpGznkKoRZHTA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RLI1JBMNSWKaIiZh0MYPNA"/>
</p:tagLst>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TotalTime>
  <Words>1202</Words>
  <Application>Microsoft Office PowerPoint</Application>
  <PresentationFormat>Widescreen</PresentationFormat>
  <Paragraphs>322</Paragraphs>
  <Slides>18</Slides>
  <Notes>1</Notes>
  <HiddenSlides>0</HiddenSlides>
  <MMClips>0</MMClips>
  <ScaleCrop>false</ScaleCrop>
  <HeadingPairs>
    <vt:vector size="8" baseType="variant">
      <vt:variant>
        <vt:lpstr>Brukte skrifter</vt:lpstr>
      </vt:variant>
      <vt:variant>
        <vt:i4>4</vt:i4>
      </vt:variant>
      <vt:variant>
        <vt:lpstr>Tema</vt:lpstr>
      </vt:variant>
      <vt:variant>
        <vt:i4>1</vt:i4>
      </vt:variant>
      <vt:variant>
        <vt:lpstr>Innebygde OLE-servere</vt:lpstr>
      </vt:variant>
      <vt:variant>
        <vt:i4>1</vt:i4>
      </vt:variant>
      <vt:variant>
        <vt:lpstr>Lysbildetitler</vt:lpstr>
      </vt:variant>
      <vt:variant>
        <vt:i4>18</vt:i4>
      </vt:variant>
    </vt:vector>
  </HeadingPairs>
  <TitlesOfParts>
    <vt:vector size="24" baseType="lpstr">
      <vt:lpstr>Arial</vt:lpstr>
      <vt:lpstr>Calibri</vt:lpstr>
      <vt:lpstr>Calibri Light</vt:lpstr>
      <vt:lpstr>Wingdings</vt:lpstr>
      <vt:lpstr>Office-tema</vt:lpstr>
      <vt:lpstr>think-cell Slide</vt:lpstr>
      <vt:lpstr>Veiledning (slettes)</vt:lpstr>
      <vt:lpstr>Lagnavn og gjerne bilde</vt:lpstr>
      <vt:lpstr>Agenda</vt:lpstr>
      <vt:lpstr>Klubbens verdier og mål</vt:lpstr>
      <vt:lpstr>Vårt Sportslige Rammeverk</vt:lpstr>
      <vt:lpstr>Foreldrevettregler</vt:lpstr>
      <vt:lpstr>Sportslige rammer barn</vt:lpstr>
      <vt:lpstr>Sportslige rammer ungdom/senior</vt:lpstr>
      <vt:lpstr>Støtteapparat 2019</vt:lpstr>
      <vt:lpstr>Hvem skal være trenere/lagledere?</vt:lpstr>
      <vt:lpstr>Sportslig opplegg - draft</vt:lpstr>
      <vt:lpstr>LKFK Jxx – mulige kamparenaer 2019</vt:lpstr>
      <vt:lpstr>LKFK Jx - treninger</vt:lpstr>
      <vt:lpstr>LKFK Jx - treninger</vt:lpstr>
      <vt:lpstr>LKFK Jxx - treningsfokus</vt:lpstr>
      <vt:lpstr>LKFK Jxx – mulige turneringer/cuper 2019</vt:lpstr>
      <vt:lpstr>LKFK Jxx – andre initativ 2019</vt:lpstr>
      <vt:lpstr>Klubbens dugnadsoversikt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LKFK</dc:title>
  <dc:creator>Lillehammer KFK</dc:creator>
  <cp:keywords>C_Unrestricted</cp:keywords>
  <cp:lastModifiedBy>Lillehammer KFK</cp:lastModifiedBy>
  <cp:revision>49</cp:revision>
  <dcterms:created xsi:type="dcterms:W3CDTF">2018-06-07T13:59:20Z</dcterms:created>
  <dcterms:modified xsi:type="dcterms:W3CDTF">2019-02-28T08:15:14Z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Confidentiality">
    <vt:lpwstr>Unrestricted</vt:lpwstr>
  </property>
</Properties>
</file>